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7175" r:id="rId5"/>
    <p:sldId id="7183" r:id="rId6"/>
    <p:sldId id="7184" r:id="rId7"/>
    <p:sldId id="7186" r:id="rId8"/>
    <p:sldId id="7189" r:id="rId9"/>
    <p:sldId id="7185" r:id="rId10"/>
    <p:sldId id="7188" r:id="rId11"/>
    <p:sldId id="7190" r:id="rId12"/>
    <p:sldId id="7191" r:id="rId13"/>
    <p:sldId id="7192" r:id="rId14"/>
    <p:sldId id="71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B7BE1C1-8DC4-10F1-C62C-5D398EC5C7EE}" name="Hood, Sula" initials="HS" userId="S::shood@rti.org::93e89187-a705-44ea-9426-e11ce28903f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FA92A9-634B-4CFE-88B2-D30F6B098E3E}" v="9" dt="2023-02-02T14:51:46.4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932" autoAdjust="0"/>
  </p:normalViewPr>
  <p:slideViewPr>
    <p:cSldViewPr snapToGrid="0">
      <p:cViewPr varScale="1">
        <p:scale>
          <a:sx n="81" d="100"/>
          <a:sy n="81" d="100"/>
        </p:scale>
        <p:origin x="17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y Nordmann" userId="3a8607a0-6fda-4b79-931e-b4451d622a33" providerId="ADAL" clId="{2839C224-F4E1-4A50-9523-73D49B671AB6}"/>
    <pc:docChg chg="undo custSel addSld delSld modSld">
      <pc:chgData name="Emily Nordmann" userId="3a8607a0-6fda-4b79-931e-b4451d622a33" providerId="ADAL" clId="{2839C224-F4E1-4A50-9523-73D49B671AB6}" dt="2023-01-10T16:17:27.109" v="1083" actId="47"/>
      <pc:docMkLst>
        <pc:docMk/>
      </pc:docMkLst>
      <pc:sldChg chg="modSp mod">
        <pc:chgData name="Emily Nordmann" userId="3a8607a0-6fda-4b79-931e-b4451d622a33" providerId="ADAL" clId="{2839C224-F4E1-4A50-9523-73D49B671AB6}" dt="2023-01-10T16:05:16.526" v="41" actId="20577"/>
        <pc:sldMkLst>
          <pc:docMk/>
          <pc:sldMk cId="1534176351" sldId="7175"/>
        </pc:sldMkLst>
        <pc:spChg chg="mod">
          <ac:chgData name="Emily Nordmann" userId="3a8607a0-6fda-4b79-931e-b4451d622a33" providerId="ADAL" clId="{2839C224-F4E1-4A50-9523-73D49B671AB6}" dt="2023-01-10T16:05:16.526" v="41" actId="20577"/>
          <ac:spMkLst>
            <pc:docMk/>
            <pc:sldMk cId="1534176351" sldId="7175"/>
            <ac:spMk id="2" creationId="{FE0DF858-D53E-6544-8915-56054DD11A8E}"/>
          </ac:spMkLst>
        </pc:spChg>
      </pc:sldChg>
      <pc:sldChg chg="del">
        <pc:chgData name="Emily Nordmann" userId="3a8607a0-6fda-4b79-931e-b4451d622a33" providerId="ADAL" clId="{2839C224-F4E1-4A50-9523-73D49B671AB6}" dt="2023-01-10T16:17:27.109" v="1083" actId="47"/>
        <pc:sldMkLst>
          <pc:docMk/>
          <pc:sldMk cId="294862446" sldId="7182"/>
        </pc:sldMkLst>
      </pc:sldChg>
      <pc:sldChg chg="addSp delSp modSp mod modClrScheme chgLayout">
        <pc:chgData name="Emily Nordmann" userId="3a8607a0-6fda-4b79-931e-b4451d622a33" providerId="ADAL" clId="{2839C224-F4E1-4A50-9523-73D49B671AB6}" dt="2023-01-10T16:15:27.813" v="798" actId="113"/>
        <pc:sldMkLst>
          <pc:docMk/>
          <pc:sldMk cId="1340333216" sldId="7184"/>
        </pc:sldMkLst>
        <pc:spChg chg="mod ord">
          <ac:chgData name="Emily Nordmann" userId="3a8607a0-6fda-4b79-931e-b4451d622a33" providerId="ADAL" clId="{2839C224-F4E1-4A50-9523-73D49B671AB6}" dt="2023-01-10T16:15:27.813" v="798" actId="113"/>
          <ac:spMkLst>
            <pc:docMk/>
            <pc:sldMk cId="1340333216" sldId="7184"/>
            <ac:spMk id="2" creationId="{9C5316ED-33DF-B100-0C29-F349041A1E7D}"/>
          </ac:spMkLst>
        </pc:spChg>
        <pc:spChg chg="mod ord">
          <ac:chgData name="Emily Nordmann" userId="3a8607a0-6fda-4b79-931e-b4451d622a33" providerId="ADAL" clId="{2839C224-F4E1-4A50-9523-73D49B671AB6}" dt="2023-01-10T16:06:20.313" v="96" actId="6549"/>
          <ac:spMkLst>
            <pc:docMk/>
            <pc:sldMk cId="1340333216" sldId="7184"/>
            <ac:spMk id="3" creationId="{EA82F226-74B4-DAC8-F099-F6D42E10D148}"/>
          </ac:spMkLst>
        </pc:spChg>
        <pc:spChg chg="mod ord">
          <ac:chgData name="Emily Nordmann" userId="3a8607a0-6fda-4b79-931e-b4451d622a33" providerId="ADAL" clId="{2839C224-F4E1-4A50-9523-73D49B671AB6}" dt="2023-01-10T16:06:13.903" v="89" actId="700"/>
          <ac:spMkLst>
            <pc:docMk/>
            <pc:sldMk cId="1340333216" sldId="7184"/>
            <ac:spMk id="4" creationId="{6F576106-69A7-CDF6-1A5D-AA876C1414D4}"/>
          </ac:spMkLst>
        </pc:spChg>
        <pc:spChg chg="add del">
          <ac:chgData name="Emily Nordmann" userId="3a8607a0-6fda-4b79-931e-b4451d622a33" providerId="ADAL" clId="{2839C224-F4E1-4A50-9523-73D49B671AB6}" dt="2023-01-10T16:06:10.212" v="88"/>
          <ac:spMkLst>
            <pc:docMk/>
            <pc:sldMk cId="1340333216" sldId="7184"/>
            <ac:spMk id="5" creationId="{26ABBA1E-C0EF-FDAC-EFEF-DE9686F2534F}"/>
          </ac:spMkLst>
        </pc:spChg>
        <pc:spChg chg="add del mod ord">
          <ac:chgData name="Emily Nordmann" userId="3a8607a0-6fda-4b79-931e-b4451d622a33" providerId="ADAL" clId="{2839C224-F4E1-4A50-9523-73D49B671AB6}" dt="2023-01-10T16:06:58.674" v="162" actId="113"/>
          <ac:spMkLst>
            <pc:docMk/>
            <pc:sldMk cId="1340333216" sldId="7184"/>
            <ac:spMk id="6" creationId="{B43EF139-442E-F6AA-AA8A-34804C763F91}"/>
          </ac:spMkLst>
        </pc:spChg>
        <pc:spChg chg="add del mod">
          <ac:chgData name="Emily Nordmann" userId="3a8607a0-6fda-4b79-931e-b4451d622a33" providerId="ADAL" clId="{2839C224-F4E1-4A50-9523-73D49B671AB6}" dt="2023-01-10T16:06:17.525" v="93"/>
          <ac:spMkLst>
            <pc:docMk/>
            <pc:sldMk cId="1340333216" sldId="7184"/>
            <ac:spMk id="7" creationId="{1098C295-4540-1927-33FC-F13987F8EDD8}"/>
          </ac:spMkLst>
        </pc:spChg>
      </pc:sldChg>
      <pc:sldChg chg="modSp modAnim">
        <pc:chgData name="Emily Nordmann" userId="3a8607a0-6fda-4b79-931e-b4451d622a33" providerId="ADAL" clId="{2839C224-F4E1-4A50-9523-73D49B671AB6}" dt="2023-01-10T16:09:55.020" v="425" actId="20577"/>
        <pc:sldMkLst>
          <pc:docMk/>
          <pc:sldMk cId="3417137015" sldId="7186"/>
        </pc:sldMkLst>
        <pc:spChg chg="mod">
          <ac:chgData name="Emily Nordmann" userId="3a8607a0-6fda-4b79-931e-b4451d622a33" providerId="ADAL" clId="{2839C224-F4E1-4A50-9523-73D49B671AB6}" dt="2023-01-10T16:09:55.020" v="425" actId="20577"/>
          <ac:spMkLst>
            <pc:docMk/>
            <pc:sldMk cId="3417137015" sldId="7186"/>
            <ac:spMk id="3" creationId="{EA82F226-74B4-DAC8-F099-F6D42E10D148}"/>
          </ac:spMkLst>
        </pc:spChg>
      </pc:sldChg>
      <pc:sldChg chg="addSp delSp modSp mod modClrScheme delAnim modAnim chgLayout">
        <pc:chgData name="Emily Nordmann" userId="3a8607a0-6fda-4b79-931e-b4451d622a33" providerId="ADAL" clId="{2839C224-F4E1-4A50-9523-73D49B671AB6}" dt="2023-01-10T16:11:19.896" v="474" actId="6549"/>
        <pc:sldMkLst>
          <pc:docMk/>
          <pc:sldMk cId="691259594" sldId="7188"/>
        </pc:sldMkLst>
        <pc:spChg chg="mod ord">
          <ac:chgData name="Emily Nordmann" userId="3a8607a0-6fda-4b79-931e-b4451d622a33" providerId="ADAL" clId="{2839C224-F4E1-4A50-9523-73D49B671AB6}" dt="2023-01-10T16:11:15.315" v="471" actId="700"/>
          <ac:spMkLst>
            <pc:docMk/>
            <pc:sldMk cId="691259594" sldId="7188"/>
            <ac:spMk id="2" creationId="{61CC1510-27DB-8573-9B84-A62073AEF5C5}"/>
          </ac:spMkLst>
        </pc:spChg>
        <pc:spChg chg="mod ord">
          <ac:chgData name="Emily Nordmann" userId="3a8607a0-6fda-4b79-931e-b4451d622a33" providerId="ADAL" clId="{2839C224-F4E1-4A50-9523-73D49B671AB6}" dt="2023-01-10T16:11:19.896" v="474" actId="6549"/>
          <ac:spMkLst>
            <pc:docMk/>
            <pc:sldMk cId="691259594" sldId="7188"/>
            <ac:spMk id="3" creationId="{5CF5908F-78BF-785F-FAA2-BD6573F89D44}"/>
          </ac:spMkLst>
        </pc:spChg>
        <pc:spChg chg="mod ord">
          <ac:chgData name="Emily Nordmann" userId="3a8607a0-6fda-4b79-931e-b4451d622a33" providerId="ADAL" clId="{2839C224-F4E1-4A50-9523-73D49B671AB6}" dt="2023-01-10T16:11:15.315" v="471" actId="700"/>
          <ac:spMkLst>
            <pc:docMk/>
            <pc:sldMk cId="691259594" sldId="7188"/>
            <ac:spMk id="4" creationId="{B3FC210A-89C0-514C-C83D-34AB4D21A8BA}"/>
          </ac:spMkLst>
        </pc:spChg>
        <pc:spChg chg="del mod">
          <ac:chgData name="Emily Nordmann" userId="3a8607a0-6fda-4b79-931e-b4451d622a33" providerId="ADAL" clId="{2839C224-F4E1-4A50-9523-73D49B671AB6}" dt="2023-01-10T16:11:08.885" v="470" actId="478"/>
          <ac:spMkLst>
            <pc:docMk/>
            <pc:sldMk cId="691259594" sldId="7188"/>
            <ac:spMk id="5" creationId="{93F7B6A4-0C2A-FE63-4C2E-4DCFE1C6F94E}"/>
          </ac:spMkLst>
        </pc:spChg>
        <pc:spChg chg="add del mod">
          <ac:chgData name="Emily Nordmann" userId="3a8607a0-6fda-4b79-931e-b4451d622a33" providerId="ADAL" clId="{2839C224-F4E1-4A50-9523-73D49B671AB6}" dt="2023-01-10T16:11:15.315" v="471" actId="700"/>
          <ac:spMkLst>
            <pc:docMk/>
            <pc:sldMk cId="691259594" sldId="7188"/>
            <ac:spMk id="7" creationId="{1B914DE6-212C-9A3A-2B24-E4AA53FA9815}"/>
          </ac:spMkLst>
        </pc:spChg>
      </pc:sldChg>
      <pc:sldChg chg="modSp mod">
        <pc:chgData name="Emily Nordmann" userId="3a8607a0-6fda-4b79-931e-b4451d622a33" providerId="ADAL" clId="{2839C224-F4E1-4A50-9523-73D49B671AB6}" dt="2023-01-10T16:10:07.149" v="429" actId="20577"/>
        <pc:sldMkLst>
          <pc:docMk/>
          <pc:sldMk cId="1788857058" sldId="7189"/>
        </pc:sldMkLst>
        <pc:graphicFrameChg chg="modGraphic">
          <ac:chgData name="Emily Nordmann" userId="3a8607a0-6fda-4b79-931e-b4451d622a33" providerId="ADAL" clId="{2839C224-F4E1-4A50-9523-73D49B671AB6}" dt="2023-01-10T16:10:07.149" v="429" actId="20577"/>
          <ac:graphicFrameMkLst>
            <pc:docMk/>
            <pc:sldMk cId="1788857058" sldId="7189"/>
            <ac:graphicFrameMk id="5" creationId="{D65820E5-567D-5F96-10BE-7A2673ECDF29}"/>
          </ac:graphicFrameMkLst>
        </pc:graphicFrameChg>
      </pc:sldChg>
      <pc:sldChg chg="modSp mod">
        <pc:chgData name="Emily Nordmann" userId="3a8607a0-6fda-4b79-931e-b4451d622a33" providerId="ADAL" clId="{2839C224-F4E1-4A50-9523-73D49B671AB6}" dt="2023-01-10T16:14:54.260" v="797" actId="20577"/>
        <pc:sldMkLst>
          <pc:docMk/>
          <pc:sldMk cId="1727564232" sldId="7190"/>
        </pc:sldMkLst>
        <pc:spChg chg="mod">
          <ac:chgData name="Emily Nordmann" userId="3a8607a0-6fda-4b79-931e-b4451d622a33" providerId="ADAL" clId="{2839C224-F4E1-4A50-9523-73D49B671AB6}" dt="2023-01-10T16:14:54.260" v="797" actId="20577"/>
          <ac:spMkLst>
            <pc:docMk/>
            <pc:sldMk cId="1727564232" sldId="7190"/>
            <ac:spMk id="3" creationId="{5CF5908F-78BF-785F-FAA2-BD6573F89D44}"/>
          </ac:spMkLst>
        </pc:spChg>
        <pc:spChg chg="mod">
          <ac:chgData name="Emily Nordmann" userId="3a8607a0-6fda-4b79-931e-b4451d622a33" providerId="ADAL" clId="{2839C224-F4E1-4A50-9523-73D49B671AB6}" dt="2023-01-10T16:14:53.925" v="792" actId="27636"/>
          <ac:spMkLst>
            <pc:docMk/>
            <pc:sldMk cId="1727564232" sldId="7190"/>
            <ac:spMk id="5" creationId="{93F7B6A4-0C2A-FE63-4C2E-4DCFE1C6F94E}"/>
          </ac:spMkLst>
        </pc:spChg>
      </pc:sldChg>
      <pc:sldChg chg="addSp delSp modSp new mod modClrScheme chgLayout">
        <pc:chgData name="Emily Nordmann" userId="3a8607a0-6fda-4b79-931e-b4451d622a33" providerId="ADAL" clId="{2839C224-F4E1-4A50-9523-73D49B671AB6}" dt="2023-01-10T16:17:20.055" v="1082" actId="114"/>
        <pc:sldMkLst>
          <pc:docMk/>
          <pc:sldMk cId="3386251917" sldId="7192"/>
        </pc:sldMkLst>
        <pc:spChg chg="mod ord">
          <ac:chgData name="Emily Nordmann" userId="3a8607a0-6fda-4b79-931e-b4451d622a33" providerId="ADAL" clId="{2839C224-F4E1-4A50-9523-73D49B671AB6}" dt="2023-01-10T16:15:47.742" v="817" actId="700"/>
          <ac:spMkLst>
            <pc:docMk/>
            <pc:sldMk cId="3386251917" sldId="7192"/>
            <ac:spMk id="2" creationId="{33E334E5-D3DC-5A2F-1D6E-5F0382E9DD9B}"/>
          </ac:spMkLst>
        </pc:spChg>
        <pc:spChg chg="del mod ord">
          <ac:chgData name="Emily Nordmann" userId="3a8607a0-6fda-4b79-931e-b4451d622a33" providerId="ADAL" clId="{2839C224-F4E1-4A50-9523-73D49B671AB6}" dt="2023-01-10T16:15:47.742" v="817" actId="700"/>
          <ac:spMkLst>
            <pc:docMk/>
            <pc:sldMk cId="3386251917" sldId="7192"/>
            <ac:spMk id="3" creationId="{EF4FDF9E-A716-5F26-2C3F-279B8FEF9843}"/>
          </ac:spMkLst>
        </pc:spChg>
        <pc:spChg chg="del">
          <ac:chgData name="Emily Nordmann" userId="3a8607a0-6fda-4b79-931e-b4451d622a33" providerId="ADAL" clId="{2839C224-F4E1-4A50-9523-73D49B671AB6}" dt="2023-01-10T16:15:47.742" v="817" actId="700"/>
          <ac:spMkLst>
            <pc:docMk/>
            <pc:sldMk cId="3386251917" sldId="7192"/>
            <ac:spMk id="4" creationId="{D119D79D-751C-BA5B-448E-7E5AB88077F9}"/>
          </ac:spMkLst>
        </pc:spChg>
        <pc:spChg chg="mod ord">
          <ac:chgData name="Emily Nordmann" userId="3a8607a0-6fda-4b79-931e-b4451d622a33" providerId="ADAL" clId="{2839C224-F4E1-4A50-9523-73D49B671AB6}" dt="2023-01-10T16:15:47.742" v="817" actId="700"/>
          <ac:spMkLst>
            <pc:docMk/>
            <pc:sldMk cId="3386251917" sldId="7192"/>
            <ac:spMk id="5" creationId="{660558CA-6A60-B541-0909-9BB7D7940FA3}"/>
          </ac:spMkLst>
        </pc:spChg>
        <pc:spChg chg="add mod ord">
          <ac:chgData name="Emily Nordmann" userId="3a8607a0-6fda-4b79-931e-b4451d622a33" providerId="ADAL" clId="{2839C224-F4E1-4A50-9523-73D49B671AB6}" dt="2023-01-10T16:17:20.055" v="1082" actId="114"/>
          <ac:spMkLst>
            <pc:docMk/>
            <pc:sldMk cId="3386251917" sldId="7192"/>
            <ac:spMk id="6" creationId="{A29AF96E-F3C3-5E2C-D342-130FF35D07BC}"/>
          </ac:spMkLst>
        </pc:spChg>
      </pc:sldChg>
    </pc:docChg>
  </pc:docChgLst>
  <pc:docChgLst>
    <pc:chgData name="Emily Nordmann" userId="3a8607a0-6fda-4b79-931e-b4451d622a33" providerId="ADAL" clId="{61BC191C-4B6F-4196-BD78-3409ACC06315}"/>
    <pc:docChg chg="undo redo custSel addSld delSld modSld">
      <pc:chgData name="Emily Nordmann" userId="3a8607a0-6fda-4b79-931e-b4451d622a33" providerId="ADAL" clId="{61BC191C-4B6F-4196-BD78-3409ACC06315}" dt="2022-09-19T17:52:11.953" v="3140" actId="20577"/>
      <pc:docMkLst>
        <pc:docMk/>
      </pc:docMkLst>
      <pc:sldChg chg="del">
        <pc:chgData name="Emily Nordmann" userId="3a8607a0-6fda-4b79-931e-b4451d622a33" providerId="ADAL" clId="{61BC191C-4B6F-4196-BD78-3409ACC06315}" dt="2022-09-04T13:35:45.558" v="2857" actId="47"/>
        <pc:sldMkLst>
          <pc:docMk/>
          <pc:sldMk cId="1917724471" sldId="269"/>
        </pc:sldMkLst>
      </pc:sldChg>
      <pc:sldChg chg="del">
        <pc:chgData name="Emily Nordmann" userId="3a8607a0-6fda-4b79-931e-b4451d622a33" providerId="ADAL" clId="{61BC191C-4B6F-4196-BD78-3409ACC06315}" dt="2022-09-04T12:41:32.154" v="0" actId="47"/>
        <pc:sldMkLst>
          <pc:docMk/>
          <pc:sldMk cId="416589313" sldId="7173"/>
        </pc:sldMkLst>
      </pc:sldChg>
      <pc:sldChg chg="del">
        <pc:chgData name="Emily Nordmann" userId="3a8607a0-6fda-4b79-931e-b4451d622a33" providerId="ADAL" clId="{61BC191C-4B6F-4196-BD78-3409ACC06315}" dt="2022-09-04T12:42:24.816" v="69" actId="47"/>
        <pc:sldMkLst>
          <pc:docMk/>
          <pc:sldMk cId="454006462" sldId="7174"/>
        </pc:sldMkLst>
      </pc:sldChg>
      <pc:sldChg chg="delSp modSp mod modNotesTx">
        <pc:chgData name="Emily Nordmann" userId="3a8607a0-6fda-4b79-931e-b4451d622a33" providerId="ADAL" clId="{61BC191C-4B6F-4196-BD78-3409ACC06315}" dt="2022-09-19T16:31:07.265" v="3121" actId="20577"/>
        <pc:sldMkLst>
          <pc:docMk/>
          <pc:sldMk cId="1534176351" sldId="7175"/>
        </pc:sldMkLst>
        <pc:spChg chg="mod">
          <ac:chgData name="Emily Nordmann" userId="3a8607a0-6fda-4b79-931e-b4451d622a33" providerId="ADAL" clId="{61BC191C-4B6F-4196-BD78-3409ACC06315}" dt="2022-09-19T16:31:07.265" v="3121" actId="20577"/>
          <ac:spMkLst>
            <pc:docMk/>
            <pc:sldMk cId="1534176351" sldId="7175"/>
            <ac:spMk id="2" creationId="{FE0DF858-D53E-6544-8915-56054DD11A8E}"/>
          </ac:spMkLst>
        </pc:spChg>
        <pc:picChg chg="del">
          <ac:chgData name="Emily Nordmann" userId="3a8607a0-6fda-4b79-931e-b4451d622a33" providerId="ADAL" clId="{61BC191C-4B6F-4196-BD78-3409ACC06315}" dt="2022-09-04T12:42:04.913" v="68" actId="478"/>
          <ac:picMkLst>
            <pc:docMk/>
            <pc:sldMk cId="1534176351" sldId="7175"/>
            <ac:picMk id="7" creationId="{F27053B2-1AF7-8283-1DCF-831A14B0FC19}"/>
          </ac:picMkLst>
        </pc:picChg>
      </pc:sldChg>
      <pc:sldChg chg="del">
        <pc:chgData name="Emily Nordmann" userId="3a8607a0-6fda-4b79-931e-b4451d622a33" providerId="ADAL" clId="{61BC191C-4B6F-4196-BD78-3409ACC06315}" dt="2022-09-04T13:07:10.608" v="952" actId="47"/>
        <pc:sldMkLst>
          <pc:docMk/>
          <pc:sldMk cId="1078956211" sldId="7176"/>
        </pc:sldMkLst>
      </pc:sldChg>
      <pc:sldChg chg="del">
        <pc:chgData name="Emily Nordmann" userId="3a8607a0-6fda-4b79-931e-b4451d622a33" providerId="ADAL" clId="{61BC191C-4B6F-4196-BD78-3409ACC06315}" dt="2022-09-04T13:07:18.640" v="953" actId="47"/>
        <pc:sldMkLst>
          <pc:docMk/>
          <pc:sldMk cId="1560127413" sldId="7177"/>
        </pc:sldMkLst>
      </pc:sldChg>
      <pc:sldChg chg="del">
        <pc:chgData name="Emily Nordmann" userId="3a8607a0-6fda-4b79-931e-b4451d622a33" providerId="ADAL" clId="{61BC191C-4B6F-4196-BD78-3409ACC06315}" dt="2022-09-04T12:55:02.894" v="259" actId="47"/>
        <pc:sldMkLst>
          <pc:docMk/>
          <pc:sldMk cId="2819463982" sldId="7178"/>
        </pc:sldMkLst>
      </pc:sldChg>
      <pc:sldChg chg="del">
        <pc:chgData name="Emily Nordmann" userId="3a8607a0-6fda-4b79-931e-b4451d622a33" providerId="ADAL" clId="{61BC191C-4B6F-4196-BD78-3409ACC06315}" dt="2022-09-04T13:35:49.805" v="2859" actId="47"/>
        <pc:sldMkLst>
          <pc:docMk/>
          <pc:sldMk cId="4074274629" sldId="7179"/>
        </pc:sldMkLst>
      </pc:sldChg>
      <pc:sldChg chg="del">
        <pc:chgData name="Emily Nordmann" userId="3a8607a0-6fda-4b79-931e-b4451d622a33" providerId="ADAL" clId="{61BC191C-4B6F-4196-BD78-3409ACC06315}" dt="2022-09-04T13:35:43.726" v="2856" actId="47"/>
        <pc:sldMkLst>
          <pc:docMk/>
          <pc:sldMk cId="594441070" sldId="7180"/>
        </pc:sldMkLst>
      </pc:sldChg>
      <pc:sldChg chg="del">
        <pc:chgData name="Emily Nordmann" userId="3a8607a0-6fda-4b79-931e-b4451d622a33" providerId="ADAL" clId="{61BC191C-4B6F-4196-BD78-3409ACC06315}" dt="2022-09-04T13:35:48.104" v="2858" actId="47"/>
        <pc:sldMkLst>
          <pc:docMk/>
          <pc:sldMk cId="431407111" sldId="7181"/>
        </pc:sldMkLst>
      </pc:sldChg>
      <pc:sldChg chg="modSp add del mod">
        <pc:chgData name="Emily Nordmann" userId="3a8607a0-6fda-4b79-931e-b4451d622a33" providerId="ADAL" clId="{61BC191C-4B6F-4196-BD78-3409ACC06315}" dt="2022-09-04T13:39:59.842" v="3046" actId="20577"/>
        <pc:sldMkLst>
          <pc:docMk/>
          <pc:sldMk cId="294862446" sldId="7182"/>
        </pc:sldMkLst>
        <pc:spChg chg="mod">
          <ac:chgData name="Emily Nordmann" userId="3a8607a0-6fda-4b79-931e-b4451d622a33" providerId="ADAL" clId="{61BC191C-4B6F-4196-BD78-3409ACC06315}" dt="2022-09-04T13:39:01.486" v="2945" actId="122"/>
          <ac:spMkLst>
            <pc:docMk/>
            <pc:sldMk cId="294862446" sldId="7182"/>
            <ac:spMk id="2" creationId="{6A4BD5B9-C58A-60FD-6BAE-209B3D921266}"/>
          </ac:spMkLst>
        </pc:spChg>
        <pc:spChg chg="mod">
          <ac:chgData name="Emily Nordmann" userId="3a8607a0-6fda-4b79-931e-b4451d622a33" providerId="ADAL" clId="{61BC191C-4B6F-4196-BD78-3409ACC06315}" dt="2022-09-04T13:39:59.842" v="3046" actId="20577"/>
          <ac:spMkLst>
            <pc:docMk/>
            <pc:sldMk cId="294862446" sldId="7182"/>
            <ac:spMk id="3" creationId="{EEEE28B2-88BA-3834-DE5A-9D1948BA1F20}"/>
          </ac:spMkLst>
        </pc:spChg>
      </pc:sldChg>
      <pc:sldChg chg="addSp delSp modSp new mod modClrScheme chgLayout modNotesTx">
        <pc:chgData name="Emily Nordmann" userId="3a8607a0-6fda-4b79-931e-b4451d622a33" providerId="ADAL" clId="{61BC191C-4B6F-4196-BD78-3409ACC06315}" dt="2022-09-19T17:51:54.143" v="3134" actId="20577"/>
        <pc:sldMkLst>
          <pc:docMk/>
          <pc:sldMk cId="1433012269" sldId="7183"/>
        </pc:sldMkLst>
        <pc:spChg chg="del">
          <ac:chgData name="Emily Nordmann" userId="3a8607a0-6fda-4b79-931e-b4451d622a33" providerId="ADAL" clId="{61BC191C-4B6F-4196-BD78-3409ACC06315}" dt="2022-09-04T12:43:27.492" v="71" actId="478"/>
          <ac:spMkLst>
            <pc:docMk/>
            <pc:sldMk cId="1433012269" sldId="7183"/>
            <ac:spMk id="2" creationId="{FBEE4AB8-8B82-304C-C850-2D65B8D0F6BA}"/>
          </ac:spMkLst>
        </pc:spChg>
        <pc:spChg chg="add mod">
          <ac:chgData name="Emily Nordmann" userId="3a8607a0-6fda-4b79-931e-b4451d622a33" providerId="ADAL" clId="{61BC191C-4B6F-4196-BD78-3409ACC06315}" dt="2022-09-04T12:48:18.343" v="95" actId="20577"/>
          <ac:spMkLst>
            <pc:docMk/>
            <pc:sldMk cId="1433012269" sldId="7183"/>
            <ac:spMk id="3" creationId="{9DC5941D-DDC9-3C03-A648-1B06C1331F83}"/>
          </ac:spMkLst>
        </pc:spChg>
        <pc:spChg chg="add del mod">
          <ac:chgData name="Emily Nordmann" userId="3a8607a0-6fda-4b79-931e-b4451d622a33" providerId="ADAL" clId="{61BC191C-4B6F-4196-BD78-3409ACC06315}" dt="2022-09-04T12:48:20.297" v="96"/>
          <ac:spMkLst>
            <pc:docMk/>
            <pc:sldMk cId="1433012269" sldId="7183"/>
            <ac:spMk id="4" creationId="{60350588-4743-53D5-4F8E-8794F48FDE7E}"/>
          </ac:spMkLst>
        </pc:spChg>
        <pc:spChg chg="add mod">
          <ac:chgData name="Emily Nordmann" userId="3a8607a0-6fda-4b79-931e-b4451d622a33" providerId="ADAL" clId="{61BC191C-4B6F-4196-BD78-3409ACC06315}" dt="2022-09-04T12:49:35.592" v="161" actId="1076"/>
          <ac:spMkLst>
            <pc:docMk/>
            <pc:sldMk cId="1433012269" sldId="7183"/>
            <ac:spMk id="9" creationId="{4EE36C69-13C0-6ECC-A31B-7E243D250DF7}"/>
          </ac:spMkLst>
        </pc:spChg>
        <pc:spChg chg="add mod">
          <ac:chgData name="Emily Nordmann" userId="3a8607a0-6fda-4b79-931e-b4451d622a33" providerId="ADAL" clId="{61BC191C-4B6F-4196-BD78-3409ACC06315}" dt="2022-09-04T12:50:17.058" v="215" actId="20577"/>
          <ac:spMkLst>
            <pc:docMk/>
            <pc:sldMk cId="1433012269" sldId="7183"/>
            <ac:spMk id="11" creationId="{CAB6673A-02DF-0BE0-4C4B-178CB5EBFA3D}"/>
          </ac:spMkLst>
        </pc:spChg>
        <pc:picChg chg="add mod">
          <ac:chgData name="Emily Nordmann" userId="3a8607a0-6fda-4b79-931e-b4451d622a33" providerId="ADAL" clId="{61BC191C-4B6F-4196-BD78-3409ACC06315}" dt="2022-09-04T12:49:03.143" v="113" actId="1076"/>
          <ac:picMkLst>
            <pc:docMk/>
            <pc:sldMk cId="1433012269" sldId="7183"/>
            <ac:picMk id="6" creationId="{855D2F9E-FD3D-BAFB-4944-F2DE07634D6A}"/>
          </ac:picMkLst>
        </pc:picChg>
        <pc:picChg chg="add mod">
          <ac:chgData name="Emily Nordmann" userId="3a8607a0-6fda-4b79-931e-b4451d622a33" providerId="ADAL" clId="{61BC191C-4B6F-4196-BD78-3409ACC06315}" dt="2022-09-04T12:48:57.276" v="111" actId="1076"/>
          <ac:picMkLst>
            <pc:docMk/>
            <pc:sldMk cId="1433012269" sldId="7183"/>
            <ac:picMk id="8" creationId="{0F916A7C-B3B4-0683-D67B-77ED5C1C535C}"/>
          </ac:picMkLst>
        </pc:picChg>
      </pc:sldChg>
      <pc:sldChg chg="modSp new mod modAnim modNotesTx">
        <pc:chgData name="Emily Nordmann" userId="3a8607a0-6fda-4b79-931e-b4451d622a33" providerId="ADAL" clId="{61BC191C-4B6F-4196-BD78-3409ACC06315}" dt="2022-09-19T17:51:56.136" v="3135" actId="20577"/>
        <pc:sldMkLst>
          <pc:docMk/>
          <pc:sldMk cId="1340333216" sldId="7184"/>
        </pc:sldMkLst>
        <pc:spChg chg="mod">
          <ac:chgData name="Emily Nordmann" userId="3a8607a0-6fda-4b79-931e-b4451d622a33" providerId="ADAL" clId="{61BC191C-4B6F-4196-BD78-3409ACC06315}" dt="2022-09-04T13:03:27.800" v="723" actId="20577"/>
          <ac:spMkLst>
            <pc:docMk/>
            <pc:sldMk cId="1340333216" sldId="7184"/>
            <ac:spMk id="2" creationId="{9C5316ED-33DF-B100-0C29-F349041A1E7D}"/>
          </ac:spMkLst>
        </pc:spChg>
        <pc:spChg chg="mod">
          <ac:chgData name="Emily Nordmann" userId="3a8607a0-6fda-4b79-931e-b4451d622a33" providerId="ADAL" clId="{61BC191C-4B6F-4196-BD78-3409ACC06315}" dt="2022-09-04T13:05:01.703" v="768" actId="20577"/>
          <ac:spMkLst>
            <pc:docMk/>
            <pc:sldMk cId="1340333216" sldId="7184"/>
            <ac:spMk id="3" creationId="{EA82F226-74B4-DAC8-F099-F6D42E10D148}"/>
          </ac:spMkLst>
        </pc:spChg>
      </pc:sldChg>
      <pc:sldChg chg="modSp new mod">
        <pc:chgData name="Emily Nordmann" userId="3a8607a0-6fda-4b79-931e-b4451d622a33" providerId="ADAL" clId="{61BC191C-4B6F-4196-BD78-3409ACC06315}" dt="2022-09-04T13:20:11.862" v="1569" actId="20577"/>
        <pc:sldMkLst>
          <pc:docMk/>
          <pc:sldMk cId="3994379715" sldId="7185"/>
        </pc:sldMkLst>
        <pc:spChg chg="mod">
          <ac:chgData name="Emily Nordmann" userId="3a8607a0-6fda-4b79-931e-b4451d622a33" providerId="ADAL" clId="{61BC191C-4B6F-4196-BD78-3409ACC06315}" dt="2022-09-04T13:20:11.862" v="1569" actId="20577"/>
          <ac:spMkLst>
            <pc:docMk/>
            <pc:sldMk cId="3994379715" sldId="7185"/>
            <ac:spMk id="2" creationId="{E7E3D5AF-4C88-5AD1-91D6-2BF5A856FD20}"/>
          </ac:spMkLst>
        </pc:spChg>
        <pc:spChg chg="mod">
          <ac:chgData name="Emily Nordmann" userId="3a8607a0-6fda-4b79-931e-b4451d622a33" providerId="ADAL" clId="{61BC191C-4B6F-4196-BD78-3409ACC06315}" dt="2022-09-04T13:20:04.652" v="1564" actId="20577"/>
          <ac:spMkLst>
            <pc:docMk/>
            <pc:sldMk cId="3994379715" sldId="7185"/>
            <ac:spMk id="3" creationId="{8DC82FA0-9437-4DEC-F5F5-3CF8A812C549}"/>
          </ac:spMkLst>
        </pc:spChg>
      </pc:sldChg>
      <pc:sldChg chg="modSp add mod modAnim modNotesTx">
        <pc:chgData name="Emily Nordmann" userId="3a8607a0-6fda-4b79-931e-b4451d622a33" providerId="ADAL" clId="{61BC191C-4B6F-4196-BD78-3409ACC06315}" dt="2022-09-19T17:51:59.451" v="3136" actId="20577"/>
        <pc:sldMkLst>
          <pc:docMk/>
          <pc:sldMk cId="3417137015" sldId="7186"/>
        </pc:sldMkLst>
        <pc:spChg chg="mod">
          <ac:chgData name="Emily Nordmann" userId="3a8607a0-6fda-4b79-931e-b4451d622a33" providerId="ADAL" clId="{61BC191C-4B6F-4196-BD78-3409ACC06315}" dt="2022-09-04T13:10:40.120" v="1168" actId="20577"/>
          <ac:spMkLst>
            <pc:docMk/>
            <pc:sldMk cId="3417137015" sldId="7186"/>
            <ac:spMk id="2" creationId="{9C5316ED-33DF-B100-0C29-F349041A1E7D}"/>
          </ac:spMkLst>
        </pc:spChg>
        <pc:spChg chg="mod">
          <ac:chgData name="Emily Nordmann" userId="3a8607a0-6fda-4b79-931e-b4451d622a33" providerId="ADAL" clId="{61BC191C-4B6F-4196-BD78-3409ACC06315}" dt="2022-09-04T13:06:51.608" v="951" actId="20577"/>
          <ac:spMkLst>
            <pc:docMk/>
            <pc:sldMk cId="3417137015" sldId="7186"/>
            <ac:spMk id="3" creationId="{EA82F226-74B4-DAC8-F099-F6D42E10D148}"/>
          </ac:spMkLst>
        </pc:spChg>
      </pc:sldChg>
      <pc:sldChg chg="new del">
        <pc:chgData name="Emily Nordmann" userId="3a8607a0-6fda-4b79-931e-b4451d622a33" providerId="ADAL" clId="{61BC191C-4B6F-4196-BD78-3409ACC06315}" dt="2022-09-04T13:07:37.660" v="956" actId="47"/>
        <pc:sldMkLst>
          <pc:docMk/>
          <pc:sldMk cId="3055394144" sldId="7187"/>
        </pc:sldMkLst>
      </pc:sldChg>
      <pc:sldChg chg="addSp modSp new mod modClrScheme modAnim chgLayout modNotesTx">
        <pc:chgData name="Emily Nordmann" userId="3a8607a0-6fda-4b79-931e-b4451d622a33" providerId="ADAL" clId="{61BC191C-4B6F-4196-BD78-3409ACC06315}" dt="2022-09-19T17:52:04.971" v="3138" actId="20577"/>
        <pc:sldMkLst>
          <pc:docMk/>
          <pc:sldMk cId="691259594" sldId="7188"/>
        </pc:sldMkLst>
        <pc:spChg chg="mod ord">
          <ac:chgData name="Emily Nordmann" userId="3a8607a0-6fda-4b79-931e-b4451d622a33" providerId="ADAL" clId="{61BC191C-4B6F-4196-BD78-3409ACC06315}" dt="2022-09-04T13:10:05.779" v="1120" actId="113"/>
          <ac:spMkLst>
            <pc:docMk/>
            <pc:sldMk cId="691259594" sldId="7188"/>
            <ac:spMk id="2" creationId="{61CC1510-27DB-8573-9B84-A62073AEF5C5}"/>
          </ac:spMkLst>
        </pc:spChg>
        <pc:spChg chg="mod ord">
          <ac:chgData name="Emily Nordmann" userId="3a8607a0-6fda-4b79-931e-b4451d622a33" providerId="ADAL" clId="{61BC191C-4B6F-4196-BD78-3409ACC06315}" dt="2022-09-04T13:25:44.862" v="2005" actId="113"/>
          <ac:spMkLst>
            <pc:docMk/>
            <pc:sldMk cId="691259594" sldId="7188"/>
            <ac:spMk id="3" creationId="{5CF5908F-78BF-785F-FAA2-BD6573F89D44}"/>
          </ac:spMkLst>
        </pc:spChg>
        <pc:spChg chg="mod ord">
          <ac:chgData name="Emily Nordmann" userId="3a8607a0-6fda-4b79-931e-b4451d622a33" providerId="ADAL" clId="{61BC191C-4B6F-4196-BD78-3409ACC06315}" dt="2022-09-04T13:09:52.650" v="1113" actId="700"/>
          <ac:spMkLst>
            <pc:docMk/>
            <pc:sldMk cId="691259594" sldId="7188"/>
            <ac:spMk id="4" creationId="{B3FC210A-89C0-514C-C83D-34AB4D21A8BA}"/>
          </ac:spMkLst>
        </pc:spChg>
        <pc:spChg chg="add mod ord">
          <ac:chgData name="Emily Nordmann" userId="3a8607a0-6fda-4b79-931e-b4451d622a33" providerId="ADAL" clId="{61BC191C-4B6F-4196-BD78-3409ACC06315}" dt="2022-09-04T13:29:04.069" v="2516" actId="113"/>
          <ac:spMkLst>
            <pc:docMk/>
            <pc:sldMk cId="691259594" sldId="7188"/>
            <ac:spMk id="5" creationId="{93F7B6A4-0C2A-FE63-4C2E-4DCFE1C6F94E}"/>
          </ac:spMkLst>
        </pc:spChg>
      </pc:sldChg>
      <pc:sldChg chg="addSp delSp modSp add mod modAnim modNotesTx">
        <pc:chgData name="Emily Nordmann" userId="3a8607a0-6fda-4b79-931e-b4451d622a33" providerId="ADAL" clId="{61BC191C-4B6F-4196-BD78-3409ACC06315}" dt="2022-09-19T17:52:01.214" v="3137" actId="20577"/>
        <pc:sldMkLst>
          <pc:docMk/>
          <pc:sldMk cId="1788857058" sldId="7189"/>
        </pc:sldMkLst>
        <pc:spChg chg="mod">
          <ac:chgData name="Emily Nordmann" userId="3a8607a0-6fda-4b79-931e-b4451d622a33" providerId="ADAL" clId="{61BC191C-4B6F-4196-BD78-3409ACC06315}" dt="2022-09-04T13:11:02.105" v="1176" actId="20577"/>
          <ac:spMkLst>
            <pc:docMk/>
            <pc:sldMk cId="1788857058" sldId="7189"/>
            <ac:spMk id="2" creationId="{9C5316ED-33DF-B100-0C29-F349041A1E7D}"/>
          </ac:spMkLst>
        </pc:spChg>
        <pc:spChg chg="del mod">
          <ac:chgData name="Emily Nordmann" userId="3a8607a0-6fda-4b79-931e-b4451d622a33" providerId="ADAL" clId="{61BC191C-4B6F-4196-BD78-3409ACC06315}" dt="2022-09-04T13:12:16.475" v="1192" actId="3680"/>
          <ac:spMkLst>
            <pc:docMk/>
            <pc:sldMk cId="1788857058" sldId="7189"/>
            <ac:spMk id="3" creationId="{EA82F226-74B4-DAC8-F099-F6D42E10D148}"/>
          </ac:spMkLst>
        </pc:spChg>
        <pc:graphicFrameChg chg="add mod ord modGraphic">
          <ac:chgData name="Emily Nordmann" userId="3a8607a0-6fda-4b79-931e-b4451d622a33" providerId="ADAL" clId="{61BC191C-4B6F-4196-BD78-3409ACC06315}" dt="2022-09-04T13:19:19.598" v="1518" actId="20577"/>
          <ac:graphicFrameMkLst>
            <pc:docMk/>
            <pc:sldMk cId="1788857058" sldId="7189"/>
            <ac:graphicFrameMk id="5" creationId="{D65820E5-567D-5F96-10BE-7A2673ECDF29}"/>
          </ac:graphicFrameMkLst>
        </pc:graphicFrameChg>
      </pc:sldChg>
      <pc:sldChg chg="modSp add mod modNotesTx">
        <pc:chgData name="Emily Nordmann" userId="3a8607a0-6fda-4b79-931e-b4451d622a33" providerId="ADAL" clId="{61BC191C-4B6F-4196-BD78-3409ACC06315}" dt="2022-09-19T17:52:08.012" v="3139" actId="20577"/>
        <pc:sldMkLst>
          <pc:docMk/>
          <pc:sldMk cId="1727564232" sldId="7190"/>
        </pc:sldMkLst>
        <pc:spChg chg="mod">
          <ac:chgData name="Emily Nordmann" userId="3a8607a0-6fda-4b79-931e-b4451d622a33" providerId="ADAL" clId="{61BC191C-4B6F-4196-BD78-3409ACC06315}" dt="2022-09-04T13:24:46.209" v="1944" actId="20577"/>
          <ac:spMkLst>
            <pc:docMk/>
            <pc:sldMk cId="1727564232" sldId="7190"/>
            <ac:spMk id="2" creationId="{61CC1510-27DB-8573-9B84-A62073AEF5C5}"/>
          </ac:spMkLst>
        </pc:spChg>
        <pc:spChg chg="mod">
          <ac:chgData name="Emily Nordmann" userId="3a8607a0-6fda-4b79-931e-b4451d622a33" providerId="ADAL" clId="{61BC191C-4B6F-4196-BD78-3409ACC06315}" dt="2022-09-04T13:25:52.857" v="2008" actId="113"/>
          <ac:spMkLst>
            <pc:docMk/>
            <pc:sldMk cId="1727564232" sldId="7190"/>
            <ac:spMk id="3" creationId="{5CF5908F-78BF-785F-FAA2-BD6573F89D44}"/>
          </ac:spMkLst>
        </pc:spChg>
        <pc:spChg chg="mod">
          <ac:chgData name="Emily Nordmann" userId="3a8607a0-6fda-4b79-931e-b4451d622a33" providerId="ADAL" clId="{61BC191C-4B6F-4196-BD78-3409ACC06315}" dt="2022-09-04T13:26:00.936" v="2018" actId="20577"/>
          <ac:spMkLst>
            <pc:docMk/>
            <pc:sldMk cId="1727564232" sldId="7190"/>
            <ac:spMk id="5" creationId="{93F7B6A4-0C2A-FE63-4C2E-4DCFE1C6F94E}"/>
          </ac:spMkLst>
        </pc:spChg>
      </pc:sldChg>
      <pc:sldChg chg="modSp add mod modAnim modNotesTx">
        <pc:chgData name="Emily Nordmann" userId="3a8607a0-6fda-4b79-931e-b4451d622a33" providerId="ADAL" clId="{61BC191C-4B6F-4196-BD78-3409ACC06315}" dt="2022-09-19T17:52:11.953" v="3140" actId="20577"/>
        <pc:sldMkLst>
          <pc:docMk/>
          <pc:sldMk cId="1113627437" sldId="7191"/>
        </pc:sldMkLst>
        <pc:spChg chg="mod">
          <ac:chgData name="Emily Nordmann" userId="3a8607a0-6fda-4b79-931e-b4451d622a33" providerId="ADAL" clId="{61BC191C-4B6F-4196-BD78-3409ACC06315}" dt="2022-09-04T13:28:57.953" v="2515" actId="20577"/>
          <ac:spMkLst>
            <pc:docMk/>
            <pc:sldMk cId="1113627437" sldId="7191"/>
            <ac:spMk id="2" creationId="{61CC1510-27DB-8573-9B84-A62073AEF5C5}"/>
          </ac:spMkLst>
        </pc:spChg>
        <pc:spChg chg="mod">
          <ac:chgData name="Emily Nordmann" userId="3a8607a0-6fda-4b79-931e-b4451d622a33" providerId="ADAL" clId="{61BC191C-4B6F-4196-BD78-3409ACC06315}" dt="2022-09-04T13:35:21.941" v="2838"/>
          <ac:spMkLst>
            <pc:docMk/>
            <pc:sldMk cId="1113627437" sldId="7191"/>
            <ac:spMk id="3" creationId="{5CF5908F-78BF-785F-FAA2-BD6573F89D44}"/>
          </ac:spMkLst>
        </pc:spChg>
        <pc:spChg chg="mod">
          <ac:chgData name="Emily Nordmann" userId="3a8607a0-6fda-4b79-931e-b4451d622a33" providerId="ADAL" clId="{61BC191C-4B6F-4196-BD78-3409ACC06315}" dt="2022-09-04T13:36:07.476" v="2873" actId="5793"/>
          <ac:spMkLst>
            <pc:docMk/>
            <pc:sldMk cId="1113627437" sldId="7191"/>
            <ac:spMk id="5" creationId="{93F7B6A4-0C2A-FE63-4C2E-4DCFE1C6F94E}"/>
          </ac:spMkLst>
        </pc:spChg>
      </pc:sldChg>
    </pc:docChg>
  </pc:docChgLst>
  <pc:docChgLst>
    <pc:chgData name="Emily Nordmann" userId="3a8607a0-6fda-4b79-931e-b4451d622a33" providerId="ADAL" clId="{1AFA92A9-634B-4CFE-88B2-D30F6B098E3E}"/>
    <pc:docChg chg="addSld modSld">
      <pc:chgData name="Emily Nordmann" userId="3a8607a0-6fda-4b79-931e-b4451d622a33" providerId="ADAL" clId="{1AFA92A9-634B-4CFE-88B2-D30F6B098E3E}" dt="2023-02-02T14:51:46.487" v="7"/>
      <pc:docMkLst>
        <pc:docMk/>
      </pc:docMkLst>
      <pc:sldChg chg="modSp">
        <pc:chgData name="Emily Nordmann" userId="3a8607a0-6fda-4b79-931e-b4451d622a33" providerId="ADAL" clId="{1AFA92A9-634B-4CFE-88B2-D30F6B098E3E}" dt="2023-02-02T14:51:05.450" v="6" actId="113"/>
        <pc:sldMkLst>
          <pc:docMk/>
          <pc:sldMk cId="3417137015" sldId="7186"/>
        </pc:sldMkLst>
        <pc:spChg chg="mod">
          <ac:chgData name="Emily Nordmann" userId="3a8607a0-6fda-4b79-931e-b4451d622a33" providerId="ADAL" clId="{1AFA92A9-634B-4CFE-88B2-D30F6B098E3E}" dt="2023-02-02T14:51:05.450" v="6" actId="113"/>
          <ac:spMkLst>
            <pc:docMk/>
            <pc:sldMk cId="3417137015" sldId="7186"/>
            <ac:spMk id="3" creationId="{EA82F226-74B4-DAC8-F099-F6D42E10D148}"/>
          </ac:spMkLst>
        </pc:spChg>
      </pc:sldChg>
      <pc:sldChg chg="add">
        <pc:chgData name="Emily Nordmann" userId="3a8607a0-6fda-4b79-931e-b4451d622a33" providerId="ADAL" clId="{1AFA92A9-634B-4CFE-88B2-D30F6B098E3E}" dt="2023-02-02T14:51:46.487" v="7"/>
        <pc:sldMkLst>
          <pc:docMk/>
          <pc:sldMk cId="2067706002" sldId="7193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3.68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30.5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5.54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7.7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9.1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30.50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3.68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5.54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7.7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29T20:48:29.10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media/image1.png>
</file>

<file path=ppt/media/image2.svg>
</file>

<file path=ppt/media/image3.png>
</file>

<file path=ppt/media/image4.jpeg>
</file>

<file path=ppt/media/image6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B85A9-0761-4CC7-ACE4-BA376563FF62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4BBD51-8662-4EDE-ACB8-65AA3D8CF0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94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1AEF00-EB57-4009-968F-3F09F43788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13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9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454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169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48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05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89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4BBD51-8662-4EDE-ACB8-65AA3D8CF0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01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1AEF00-EB57-4009-968F-3F09F43788F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69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6.png"/><Relationship Id="rId7" Type="http://schemas.openxmlformats.org/officeDocument/2006/relationships/customXml" Target="../ink/ink5.xml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10" Type="http://schemas.openxmlformats.org/officeDocument/2006/relationships/image" Target="../media/image2.svg"/><Relationship Id="rId4" Type="http://schemas.openxmlformats.org/officeDocument/2006/relationships/customXml" Target="../ink/ink2.xml"/><Relationship Id="rId9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6.png"/><Relationship Id="rId7" Type="http://schemas.openxmlformats.org/officeDocument/2006/relationships/customXml" Target="../ink/ink10.xml"/><Relationship Id="rId2" Type="http://schemas.openxmlformats.org/officeDocument/2006/relationships/customXml" Target="../ink/ink6.xml"/><Relationship Id="rId1" Type="http://schemas.openxmlformats.org/officeDocument/2006/relationships/slideMaster" Target="../slideMasters/slideMaster1.xml"/><Relationship Id="rId6" Type="http://schemas.openxmlformats.org/officeDocument/2006/relationships/customXml" Target="../ink/ink9.xml"/><Relationship Id="rId5" Type="http://schemas.openxmlformats.org/officeDocument/2006/relationships/customXml" Target="../ink/ink8.xml"/><Relationship Id="rId10" Type="http://schemas.openxmlformats.org/officeDocument/2006/relationships/image" Target="../media/image2.svg"/><Relationship Id="rId4" Type="http://schemas.openxmlformats.org/officeDocument/2006/relationships/customXml" Target="../ink/ink7.xml"/><Relationship Id="rId9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A picture containing person, window&#10;&#10;Description automatically generated">
            <a:extLst>
              <a:ext uri="{FF2B5EF4-FFF2-40B4-BE49-F238E27FC236}">
                <a16:creationId xmlns:a16="http://schemas.microsoft.com/office/drawing/2014/main" id="{C273CB6C-2734-2B49-BF58-4A6E0E4A2A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0324" t="2771" r="26386" b="426"/>
          <a:stretch/>
        </p:blipFill>
        <p:spPr>
          <a:xfrm>
            <a:off x="156755" y="182565"/>
            <a:ext cx="5410926" cy="65389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675567-E975-4E47-B937-1509C5A6F108}"/>
              </a:ext>
            </a:extLst>
          </p:cNvPr>
          <p:cNvSpPr/>
          <p:nvPr userDrawn="1"/>
        </p:nvSpPr>
        <p:spPr>
          <a:xfrm>
            <a:off x="5567681" y="182565"/>
            <a:ext cx="6461447" cy="653891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E7081-F36E-204D-B52F-FB53DD7D57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6082" y="3779406"/>
            <a:ext cx="4352180" cy="1161758"/>
          </a:xfrm>
        </p:spPr>
        <p:txBody>
          <a:bodyPr>
            <a:normAutofit/>
          </a:bodyPr>
          <a:lstStyle>
            <a:lvl1pPr marL="0" indent="0" algn="l">
              <a:buNone/>
              <a:defRPr lang="en-US" b="0" i="0" u="none" strike="noStrike" smtClean="0">
                <a:effectLst/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Engaging a diverse group of researchers to build a national learning network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​</a:t>
            </a:r>
            <a:br>
              <a:rPr lang="en-US" b="0" i="0" u="none" strike="noStrike">
                <a:effectLst/>
                <a:latin typeface="Arial" panose="020B0604020202020204" pitchFamily="34" charset="0"/>
              </a:rPr>
            </a:br>
            <a:r>
              <a:rPr lang="en-US" b="0" i="0" u="none" strike="noStrike">
                <a:effectLst/>
                <a:latin typeface="Arial" panose="020B0604020202020204" pitchFamily="34" charset="0"/>
              </a:rPr>
              <a:t>​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9CCDB-09E3-F24F-BFF2-5DD3167E21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6083" y="1507414"/>
            <a:ext cx="5392413" cy="1856041"/>
          </a:xfrm>
        </p:spPr>
        <p:txBody>
          <a:bodyPr anchor="t">
            <a:normAutofit/>
          </a:bodyPr>
          <a:lstStyle>
            <a:lvl1pPr algn="l">
              <a:defRPr lang="en-US" b="0" i="0" u="none" strike="noStrike" smtClean="0">
                <a:effectLst/>
              </a:defRPr>
            </a:lvl1pPr>
          </a:lstStyle>
          <a:p>
            <a:r>
              <a:rPr lang="en-US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0" i="1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All of Us </a:t>
            </a:r>
            <a:br>
              <a:rPr lang="en-US" b="0" i="1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US" b="0" i="0" u="none" strike="noStrike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Researcher Academy</a:t>
            </a:r>
            <a:r>
              <a:rPr lang="en-US" b="0" i="0" u="none" strike="noStrike">
                <a:effectLst/>
                <a:latin typeface="Arial" panose="020B0604020202020204" pitchFamily="34" charset="0"/>
              </a:rPr>
              <a:t>​</a:t>
            </a:r>
            <a:br>
              <a:rPr lang="en-US" b="0" i="0" u="none" strike="noStrike">
                <a:effectLst/>
                <a:latin typeface="Arial" panose="020B0604020202020204" pitchFamily="34" charset="0"/>
              </a:rPr>
            </a:br>
            <a:r>
              <a:rPr lang="en-US" b="0" i="0" u="none" strike="noStrike">
                <a:effectLst/>
                <a:latin typeface="Arial" panose="020B0604020202020204" pitchFamily="34" charset="0"/>
              </a:rPr>
              <a:t>​</a:t>
            </a: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64129F-B288-314A-83EA-BB3832F84D76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2C7B65-5A65-FC46-B56F-9FED6EC6D82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758827" y="5910936"/>
            <a:ext cx="979669" cy="39458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D9FACE30-6915-5842-AB38-B51C653589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0"/>
            <a:ext cx="1482532" cy="14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95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AE62F-BC2A-4D4A-9BD4-A98A8E0E8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61273" y="365127"/>
            <a:ext cx="6499034" cy="1645920"/>
          </a:xfrm>
        </p:spPr>
        <p:txBody>
          <a:bodyPr anchor="ctr">
            <a:normAutofit/>
          </a:bodyPr>
          <a:lstStyle>
            <a:lvl1pPr>
              <a:buFont typeface="Arial" panose="020B0604020202020204" pitchFamily="34" charset="0"/>
              <a:buChar char="•"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EE0E9-3DE7-084F-9629-5AEF484F6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1416" y="2300628"/>
            <a:ext cx="3795423" cy="38763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A782E-545C-DC46-8877-60DF35E27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07327-5CA1-9342-91F8-312A7CCC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63EB03-7969-004C-A89B-08969F69A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417" y="365126"/>
            <a:ext cx="3795423" cy="16459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59E62EC-5090-834C-913F-E0452D2025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3172" y="2283999"/>
            <a:ext cx="1777726" cy="1645920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5BA1E40-E655-1C45-8D41-C6A56EE1F9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22014" y="2283999"/>
            <a:ext cx="1777725" cy="164592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3B422E99-476B-E54C-9347-3B51CB3F7D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63172" y="4091943"/>
            <a:ext cx="1777726" cy="164592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4E7058D3-8CBA-BC4A-88BE-E19CE50175A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22014" y="4091944"/>
            <a:ext cx="1777725" cy="1645920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2FF05A00-C451-4745-BACE-FB1F2EFB98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181" y="2283999"/>
            <a:ext cx="1777726" cy="164592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93E3E621-03B2-BC48-B024-2DDD96FE092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98181" y="4091943"/>
            <a:ext cx="1777726" cy="16459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017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65B1-FB18-0943-BC89-58C43A43D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AF48A-F1CC-9740-A410-81F0D978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9CE17-6876-0B4A-A45E-D8143AAE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0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65B1-FB18-0943-BC89-58C43A43D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AF48A-F1CC-9740-A410-81F0D978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9CE17-6876-0B4A-A45E-D8143AAE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2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65B1-FB18-0943-BC89-58C43A43D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AF48A-F1CC-9740-A410-81F0D978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9CE17-6876-0B4A-A45E-D8143AAE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324323-7FAB-7F49-8EC8-E7BA415D4E67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AA1B1D-18DE-B64E-9DEE-0C10D1116527}"/>
              </a:ext>
            </a:extLst>
          </p:cNvPr>
          <p:cNvSpPr/>
          <p:nvPr userDrawn="1"/>
        </p:nvSpPr>
        <p:spPr>
          <a:xfrm>
            <a:off x="3262490" y="101837"/>
            <a:ext cx="6568771" cy="67105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A13A2C-2116-F84A-959D-8B6B05AB5705}"/>
              </a:ext>
            </a:extLst>
          </p:cNvPr>
          <p:cNvSpPr/>
          <p:nvPr userDrawn="1"/>
        </p:nvSpPr>
        <p:spPr>
          <a:xfrm>
            <a:off x="156754" y="101837"/>
            <a:ext cx="6424668" cy="6710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702754F-1B87-AA4B-B415-8900B7B2084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184171" cy="115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93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2D9DCAA-25D4-9A46-9D03-2ADD915EBE9F}"/>
              </a:ext>
            </a:extLst>
          </p:cNvPr>
          <p:cNvSpPr/>
          <p:nvPr userDrawn="1"/>
        </p:nvSpPr>
        <p:spPr>
          <a:xfrm>
            <a:off x="162873" y="182564"/>
            <a:ext cx="11866254" cy="3613932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4465B1-FB18-0943-BC89-58C43A43D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9AF48A-F1CC-9740-A410-81F0D9784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9CE17-6876-0B4A-A45E-D8143AAE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479C24E-CEA6-C744-A17F-BB560FB303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184171" cy="115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802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74E64-DBF3-1547-BC5C-EE8687FB1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6AE0B-DEC7-8147-98E5-9AF35A14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634B1D-C20C-6345-95E6-F483577293C3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A13C825-B30B-E24C-95FF-CC5E6CBDDB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482532" cy="144782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F8E5E67-70BD-424A-9C7F-F1C35E07A3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47954" y="6083588"/>
            <a:ext cx="1164351" cy="54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71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452DBCF-9B5B-D047-ABAC-28912A51EE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65802" y="182565"/>
            <a:ext cx="5563326" cy="6538911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64129F-B288-314A-83EA-BB3832F84D76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77C04E8-2073-7349-8CC8-A8080327B9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482532" cy="144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43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9AE7081-F36E-204D-B52F-FB53DD7D57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94662" y="2538101"/>
            <a:ext cx="4352180" cy="1161758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accent2"/>
                </a:solidFill>
              </a:defRPr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en-US"/>
              <a:t>Presenter. | 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9CCDB-09E3-F24F-BFF2-5DD3167E2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1178" y="451324"/>
            <a:ext cx="5095664" cy="1856041"/>
          </a:xfrm>
        </p:spPr>
        <p:txBody>
          <a:bodyPr anchor="t">
            <a:normAutofit/>
          </a:bodyPr>
          <a:lstStyle>
            <a:lvl1pPr algn="r">
              <a:defRPr sz="3999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64129F-B288-314A-83EA-BB3832F84D76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77C04E8-2073-7349-8CC8-A8080327B9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482532" cy="144782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DF5979C-E675-C945-A855-37AD2C0E240A}"/>
              </a:ext>
            </a:extLst>
          </p:cNvPr>
          <p:cNvSpPr/>
          <p:nvPr userDrawn="1"/>
        </p:nvSpPr>
        <p:spPr>
          <a:xfrm>
            <a:off x="7603436" y="5174166"/>
            <a:ext cx="4027287" cy="1501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A36E8AA-C014-4A48-A113-34545660F6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58827" y="5878733"/>
            <a:ext cx="979669" cy="45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254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6F067-13ED-2F4D-80AE-62D8C44CE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E5BB1-A122-414A-8622-7600EEB7B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98DB89-F631-8A44-A664-29B2922F21A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7163" y="3429000"/>
            <a:ext cx="11872912" cy="329247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29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6F067-13ED-2F4D-80AE-62D8C44CE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417" y="365126"/>
            <a:ext cx="6113423" cy="791322"/>
          </a:xfr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E5BB1-A122-414A-8622-7600EEB7B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2E148F22-08F6-0544-B8B0-63CDE9E130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86676" y="197647"/>
            <a:ext cx="4342452" cy="65389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405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6F067-13ED-2F4D-80AE-62D8C44CE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CBC25-C847-7641-AD49-D725719E4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E5BB1-A122-414A-8622-7600EEB7B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45DCD-8B0C-A947-B995-1D4F9B49F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75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8C7ABC8-BAC5-534B-AB36-2EE1CE754AB2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A16A2-6EAA-7E48-8934-8643AC74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4283" y="401653"/>
            <a:ext cx="4683095" cy="3497995"/>
          </a:xfrm>
        </p:spPr>
        <p:txBody>
          <a:bodyPr anchor="b">
            <a:normAutofit/>
          </a:bodyPr>
          <a:lstStyle>
            <a:lvl1pPr>
              <a:defRPr sz="47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E67D4-B901-FC49-867F-8425105E6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44282" y="4165929"/>
            <a:ext cx="468309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01A60-108D-F441-B082-679820E8E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39CF1-C186-A44A-8290-E60DEC86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541A908-6659-7B40-8DE6-3D5757BD4DC7}" type="slidenum">
              <a:rPr lang="en-US" smtClean="0"/>
              <a:pPr/>
              <a:t>‹#›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558B149D-13AD-F746-9DCC-C840CE44A125}"/>
                  </a:ext>
                </a:extLst>
              </p14:cNvPr>
              <p14:cNvContentPartPr/>
              <p14:nvPr userDrawn="1"/>
            </p14:nvContentPartPr>
            <p14:xfrm>
              <a:off x="26788" y="4913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558B149D-13AD-F746-9DCC-C840CE44A1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88" y="-408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75FBD40-21F7-7C4F-9B82-B53BC5F3A6BC}"/>
                  </a:ext>
                </a:extLst>
              </p14:cNvPr>
              <p14:cNvContentPartPr/>
              <p14:nvPr userDrawn="1"/>
            </p14:nvContentPartPr>
            <p14:xfrm>
              <a:off x="4026748" y="233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75FBD40-21F7-7C4F-9B82-B53BC5F3A6B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7748" y="-876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100D99D-DDA0-964A-89C9-37B0B68F3417}"/>
                  </a:ext>
                </a:extLst>
              </p14:cNvPr>
              <p14:cNvContentPartPr/>
              <p14:nvPr userDrawn="1"/>
            </p14:nvContentPartPr>
            <p14:xfrm>
              <a:off x="2308828" y="6854273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100D99D-DDA0-964A-89C9-37B0B68F34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9828" y="684527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48DE620-1108-9A45-965F-6AEBE826401F}"/>
                  </a:ext>
                </a:extLst>
              </p14:cNvPr>
              <p14:cNvContentPartPr/>
              <p14:nvPr userDrawn="1"/>
            </p14:nvContentPartPr>
            <p14:xfrm>
              <a:off x="-20732" y="6897113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48DE620-1108-9A45-965F-6AEBE82640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732" y="688811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84B0DFDA-CA37-0544-8135-57D0622A9C1F}"/>
                  </a:ext>
                </a:extLst>
              </p14:cNvPr>
              <p14:cNvContentPartPr/>
              <p14:nvPr userDrawn="1"/>
            </p14:nvContentPartPr>
            <p14:xfrm>
              <a:off x="5675" y="35153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84B0DFDA-CA37-0544-8135-57D0622A9C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325" y="26153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Picture 14" descr="A person in a blue shirt&#10;&#10;Description automatically generated">
            <a:extLst>
              <a:ext uri="{FF2B5EF4-FFF2-40B4-BE49-F238E27FC236}">
                <a16:creationId xmlns:a16="http://schemas.microsoft.com/office/drawing/2014/main" id="{D57D9326-AA88-1844-91F6-75EF34CF475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/>
          <a:srcRect t="8325" b="26545"/>
          <a:stretch/>
        </p:blipFill>
        <p:spPr>
          <a:xfrm>
            <a:off x="150472" y="172017"/>
            <a:ext cx="6748041" cy="6584339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7D8B53AB-ABCC-C149-9244-1A4F311EA3C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0"/>
            <a:ext cx="1184171" cy="115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68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8C7ABC8-BAC5-534B-AB36-2EE1CE754AB2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gradFill>
            <a:gsLst>
              <a:gs pos="0">
                <a:schemeClr val="accent2">
                  <a:lumMod val="75000"/>
                </a:schemeClr>
              </a:gs>
              <a:gs pos="100000">
                <a:schemeClr val="accent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BA16A2-6EAA-7E48-8934-8643AC740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4283" y="401653"/>
            <a:ext cx="4683095" cy="3497995"/>
          </a:xfrm>
        </p:spPr>
        <p:txBody>
          <a:bodyPr anchor="b">
            <a:normAutofit/>
          </a:bodyPr>
          <a:lstStyle>
            <a:lvl1pPr>
              <a:defRPr sz="4799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9E67D4-B901-FC49-867F-8425105E6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44282" y="4165929"/>
            <a:ext cx="468309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4571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1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3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4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6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8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01A60-108D-F441-B082-679820E8E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39CF1-C186-A44A-8290-E60DEC86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541A908-6659-7B40-8DE6-3D5757BD4DC7}" type="slidenum">
              <a:rPr lang="en-US" smtClean="0"/>
              <a:pPr/>
              <a:t>‹#›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558B149D-13AD-F746-9DCC-C840CE44A125}"/>
                  </a:ext>
                </a:extLst>
              </p14:cNvPr>
              <p14:cNvContentPartPr/>
              <p14:nvPr userDrawn="1"/>
            </p14:nvContentPartPr>
            <p14:xfrm>
              <a:off x="26788" y="4913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558B149D-13AD-F746-9DCC-C840CE44A12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88" y="-408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75FBD40-21F7-7C4F-9B82-B53BC5F3A6BC}"/>
                  </a:ext>
                </a:extLst>
              </p14:cNvPr>
              <p14:cNvContentPartPr/>
              <p14:nvPr userDrawn="1"/>
            </p14:nvContentPartPr>
            <p14:xfrm>
              <a:off x="4026748" y="233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75FBD40-21F7-7C4F-9B82-B53BC5F3A6B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17748" y="-876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100D99D-DDA0-964A-89C9-37B0B68F3417}"/>
                  </a:ext>
                </a:extLst>
              </p14:cNvPr>
              <p14:cNvContentPartPr/>
              <p14:nvPr userDrawn="1"/>
            </p14:nvContentPartPr>
            <p14:xfrm>
              <a:off x="2308828" y="6854273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100D99D-DDA0-964A-89C9-37B0B68F341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99828" y="684527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48DE620-1108-9A45-965F-6AEBE826401F}"/>
                  </a:ext>
                </a:extLst>
              </p14:cNvPr>
              <p14:cNvContentPartPr/>
              <p14:nvPr userDrawn="1"/>
            </p14:nvContentPartPr>
            <p14:xfrm>
              <a:off x="-20732" y="6897113"/>
              <a:ext cx="3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48DE620-1108-9A45-965F-6AEBE82640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9732" y="6888113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84B0DFDA-CA37-0544-8135-57D0622A9C1F}"/>
                  </a:ext>
                </a:extLst>
              </p14:cNvPr>
              <p14:cNvContentPartPr/>
              <p14:nvPr userDrawn="1"/>
            </p14:nvContentPartPr>
            <p14:xfrm>
              <a:off x="5675" y="35153"/>
              <a:ext cx="360" cy="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84B0DFDA-CA37-0544-8135-57D0622A9C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325" y="26153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5" name="Picture 14">
            <a:extLst>
              <a:ext uri="{FF2B5EF4-FFF2-40B4-BE49-F238E27FC236}">
                <a16:creationId xmlns:a16="http://schemas.microsoft.com/office/drawing/2014/main" id="{D57D9326-AA88-1844-91F6-75EF34CF475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rcRect l="15838" r="15838"/>
          <a:stretch/>
        </p:blipFill>
        <p:spPr>
          <a:xfrm>
            <a:off x="150472" y="172017"/>
            <a:ext cx="6748041" cy="6584339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2" name="Graphic 21">
            <a:extLst>
              <a:ext uri="{FF2B5EF4-FFF2-40B4-BE49-F238E27FC236}">
                <a16:creationId xmlns:a16="http://schemas.microsoft.com/office/drawing/2014/main" id="{7D8B53AB-ABCC-C149-9244-1A4F311EA3C4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0" y="0"/>
            <a:ext cx="1184171" cy="115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04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3EB03-7969-004C-A89B-08969F69A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EE0E9-3DE7-084F-9629-5AEF484F68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546" y="1355271"/>
            <a:ext cx="5565254" cy="4821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AE62F-BC2A-4D4A-9BD4-A98A8E0E8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55271"/>
            <a:ext cx="5688106" cy="4821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A782E-545C-DC46-8877-60DF35E27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07327-5CA1-9342-91F8-312A7CCC3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212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896B6D-490C-B249-9894-FADBB9D3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1417" y="365126"/>
            <a:ext cx="10458889" cy="791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BF4B3-8D55-1442-BEA1-395584E27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11358282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9377B-5503-AA41-A7BF-CE6D936A24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200964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AFF68-D9C0-334B-8AD4-DF8CCD131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-185909" y="6310312"/>
            <a:ext cx="9412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Page </a:t>
            </a:r>
            <a:fld id="{0541A908-6659-7B40-8DE6-3D5757BD4DC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29564B-9967-0E45-A53D-B5551E081DDA}"/>
              </a:ext>
            </a:extLst>
          </p:cNvPr>
          <p:cNvSpPr/>
          <p:nvPr userDrawn="1"/>
        </p:nvSpPr>
        <p:spPr>
          <a:xfrm flipH="1">
            <a:off x="0" y="0"/>
            <a:ext cx="156754" cy="1156448"/>
          </a:xfrm>
          <a:prstGeom prst="rect">
            <a:avLst/>
          </a:prstGeom>
          <a:solidFill>
            <a:srgbClr val="43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3FAB6AA0-D0AF-F24B-B2FF-2266E345EAF6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0" y="0"/>
            <a:ext cx="1184171" cy="11564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144CF1C-CE36-1F42-BB2D-DA9B4E7F03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46992" y="6243144"/>
            <a:ext cx="779312" cy="3651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3312538-9B4E-EC49-A3A4-2C8839A5974E}"/>
              </a:ext>
            </a:extLst>
          </p:cNvPr>
          <p:cNvSpPr/>
          <p:nvPr userDrawn="1"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02714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dt="0"/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2799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8696" indent="-230142" algn="l" defTabSz="91421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2"/>
        </a:buClr>
        <a:buFont typeface="System Font Regular"/>
        <a:buChar char="‣"/>
        <a:tabLst/>
        <a:defRPr sz="22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688837" indent="-230142" algn="l" defTabSz="91421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tabLst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918979" indent="-230142" algn="l" defTabSz="91421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2"/>
        </a:buClr>
        <a:buFont typeface="System Font Regular"/>
        <a:buChar char="‣"/>
        <a:tabLst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149120" indent="-230142" algn="l" defTabSz="91421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2"/>
        </a:buClr>
        <a:buSzPct val="100000"/>
        <a:buFont typeface="Arial" panose="020B0604020202020204" pitchFamily="34" charset="0"/>
        <a:buChar char="•"/>
        <a:tabLst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E0DF858-D53E-6544-8915-56054DD11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6083" y="3613127"/>
            <a:ext cx="4957755" cy="1855799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sz="2200" dirty="0">
                <a:solidFill>
                  <a:schemeClr val="bg1"/>
                </a:solidFill>
              </a:rPr>
              <a:t>Intro to Data Wrangling and Analysis Course Overview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chemeClr val="bg1"/>
                </a:solidFill>
              </a:rPr>
              <a:t>Dr. Emily Nordmann &amp; Dr. Javan Carter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​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92DE33-53FF-4E4B-81BC-9C04A6EA5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6083" y="2199663"/>
            <a:ext cx="5392413" cy="15271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599" b="1">
                <a:solidFill>
                  <a:schemeClr val="bg1"/>
                </a:solidFill>
              </a:rPr>
              <a:t>The </a:t>
            </a:r>
            <a:r>
              <a:rPr lang="en-US" sz="3599" b="1" i="1">
                <a:solidFill>
                  <a:schemeClr val="bg1"/>
                </a:solidFill>
              </a:rPr>
              <a:t>All of Us </a:t>
            </a:r>
            <a:br>
              <a:rPr lang="en-US" sz="3599" b="1" i="1">
                <a:solidFill>
                  <a:schemeClr val="bg1"/>
                </a:solidFill>
              </a:rPr>
            </a:br>
            <a:r>
              <a:rPr lang="en-US" sz="3599" b="1">
                <a:solidFill>
                  <a:schemeClr val="bg1"/>
                </a:solidFill>
              </a:rPr>
              <a:t>Researcher Academy​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11804C-4F8A-AE48-974F-46DA7C86C0D9}"/>
              </a:ext>
            </a:extLst>
          </p:cNvPr>
          <p:cNvSpPr/>
          <p:nvPr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4D0868-1E99-4277-A38D-5AB32258F7CA}"/>
              </a:ext>
            </a:extLst>
          </p:cNvPr>
          <p:cNvSpPr/>
          <p:nvPr/>
        </p:nvSpPr>
        <p:spPr>
          <a:xfrm>
            <a:off x="159813" y="159544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534176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334E5-D3DC-5A2F-1D6E-5F0382E9D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Communication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9AF96E-F3C3-5E2C-D342-130FF35D0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Your main point of contact is the </a:t>
            </a:r>
            <a:r>
              <a:rPr lang="en-GB" i="1" dirty="0"/>
              <a:t>All of Us </a:t>
            </a:r>
            <a:r>
              <a:rPr lang="en-GB" dirty="0"/>
              <a:t>Researcher Academy Discussion and Help Forum</a:t>
            </a:r>
          </a:p>
          <a:p>
            <a:endParaRPr lang="en-GB" dirty="0"/>
          </a:p>
          <a:p>
            <a:r>
              <a:rPr lang="en-GB" dirty="0"/>
              <a:t>Please use this forum to ask questions, post screenshots of errors, or request additional information.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0558CA-6A60-B541-0909-9BB7D794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51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E0DF858-D53E-6544-8915-56054DD11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6083" y="3613127"/>
            <a:ext cx="4957755" cy="1855799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sz="2200" dirty="0">
                <a:solidFill>
                  <a:schemeClr val="bg1"/>
                </a:solidFill>
              </a:rPr>
              <a:t>Intro to Data Wrangling and Analysis Course Overview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chemeClr val="bg1"/>
                </a:solidFill>
              </a:rPr>
              <a:t>Dr. Emily Nordmann &amp; Dr. Javan Carter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​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92DE33-53FF-4E4B-81BC-9C04A6EA5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6083" y="2199663"/>
            <a:ext cx="5392413" cy="15271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599" b="1">
                <a:solidFill>
                  <a:schemeClr val="bg1"/>
                </a:solidFill>
              </a:rPr>
              <a:t>The </a:t>
            </a:r>
            <a:r>
              <a:rPr lang="en-US" sz="3599" b="1" i="1">
                <a:solidFill>
                  <a:schemeClr val="bg1"/>
                </a:solidFill>
              </a:rPr>
              <a:t>All of Us </a:t>
            </a:r>
            <a:br>
              <a:rPr lang="en-US" sz="3599" b="1" i="1">
                <a:solidFill>
                  <a:schemeClr val="bg1"/>
                </a:solidFill>
              </a:rPr>
            </a:br>
            <a:r>
              <a:rPr lang="en-US" sz="3599" b="1">
                <a:solidFill>
                  <a:schemeClr val="bg1"/>
                </a:solidFill>
              </a:rPr>
              <a:t>Researcher Academy​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11804C-4F8A-AE48-974F-46DA7C86C0D9}"/>
              </a:ext>
            </a:extLst>
          </p:cNvPr>
          <p:cNvSpPr/>
          <p:nvPr/>
        </p:nvSpPr>
        <p:spPr>
          <a:xfrm>
            <a:off x="156755" y="182565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4D0868-1E99-4277-A38D-5AB32258F7CA}"/>
              </a:ext>
            </a:extLst>
          </p:cNvPr>
          <p:cNvSpPr/>
          <p:nvPr/>
        </p:nvSpPr>
        <p:spPr>
          <a:xfrm>
            <a:off x="159813" y="159544"/>
            <a:ext cx="11872373" cy="6538911"/>
          </a:xfrm>
          <a:prstGeom prst="rect">
            <a:avLst/>
          </a:pr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872373"/>
                      <a:gd name="connsiteY0" fmla="*/ 0 h 6538911"/>
                      <a:gd name="connsiteX1" fmla="*/ 11872373 w 11872373"/>
                      <a:gd name="connsiteY1" fmla="*/ 0 h 6538911"/>
                      <a:gd name="connsiteX2" fmla="*/ 11872373 w 11872373"/>
                      <a:gd name="connsiteY2" fmla="*/ 6538911 h 6538911"/>
                      <a:gd name="connsiteX3" fmla="*/ 0 w 11872373"/>
                      <a:gd name="connsiteY3" fmla="*/ 6538911 h 6538911"/>
                      <a:gd name="connsiteX4" fmla="*/ 0 w 11872373"/>
                      <a:gd name="connsiteY4" fmla="*/ 0 h 65389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72373" h="6538911" extrusionOk="0">
                        <a:moveTo>
                          <a:pt x="0" y="0"/>
                        </a:moveTo>
                        <a:cubicBezTo>
                          <a:pt x="2388255" y="118645"/>
                          <a:pt x="7881861" y="116012"/>
                          <a:pt x="11872373" y="0"/>
                        </a:cubicBezTo>
                        <a:cubicBezTo>
                          <a:pt x="11739491" y="2266256"/>
                          <a:pt x="11957324" y="5296514"/>
                          <a:pt x="11872373" y="6538911"/>
                        </a:cubicBezTo>
                        <a:cubicBezTo>
                          <a:pt x="7335226" y="6673511"/>
                          <a:pt x="1726208" y="6381715"/>
                          <a:pt x="0" y="6538911"/>
                        </a:cubicBezTo>
                        <a:cubicBezTo>
                          <a:pt x="-20187" y="3531858"/>
                          <a:pt x="-152480" y="193729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067706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C5941D-DDC9-3C03-A648-1B06C1331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Your instructors</a:t>
            </a:r>
          </a:p>
        </p:txBody>
      </p:sp>
      <p:pic>
        <p:nvPicPr>
          <p:cNvPr id="6" name="Content Placeholder 5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855D2F9E-FD3D-BAFB-4944-F2DE07634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786" y="1675514"/>
            <a:ext cx="2803738" cy="3687107"/>
          </a:xfrm>
        </p:spPr>
      </p:pic>
      <p:pic>
        <p:nvPicPr>
          <p:cNvPr id="8" name="Picture 7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0F916A7C-B3B4-0683-D67B-77ED5C1C53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0815" y="1755435"/>
            <a:ext cx="2803738" cy="35046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E36C69-13C0-6ECC-A31B-7E243D250DF7}"/>
              </a:ext>
            </a:extLst>
          </p:cNvPr>
          <p:cNvSpPr txBox="1"/>
          <p:nvPr/>
        </p:nvSpPr>
        <p:spPr>
          <a:xfrm>
            <a:off x="2884661" y="5535929"/>
            <a:ext cx="2416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Dr. Emily Nordmann</a:t>
            </a:r>
          </a:p>
          <a:p>
            <a:pPr algn="ctr"/>
            <a:r>
              <a:rPr lang="en-GB" dirty="0"/>
              <a:t>University of Glasgow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B6673A-02DF-0BE0-4C4B-178CB5EBFA3D}"/>
              </a:ext>
            </a:extLst>
          </p:cNvPr>
          <p:cNvSpPr txBox="1"/>
          <p:nvPr/>
        </p:nvSpPr>
        <p:spPr>
          <a:xfrm>
            <a:off x="7462936" y="5535928"/>
            <a:ext cx="187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Dr. Javan Carter</a:t>
            </a:r>
          </a:p>
          <a:p>
            <a:pPr algn="ctr"/>
            <a:r>
              <a:rPr lang="en-GB" dirty="0"/>
              <a:t>RTI International</a:t>
            </a:r>
          </a:p>
        </p:txBody>
      </p:sp>
    </p:spTree>
    <p:extLst>
      <p:ext uri="{BB962C8B-B14F-4D97-AF65-F5344CB8AC3E}">
        <p14:creationId xmlns:p14="http://schemas.microsoft.com/office/powerpoint/2010/main" val="1433012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316ED-33DF-B100-0C29-F349041A1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Intro to Data Wrangling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2F226-74B4-DAC8-F099-F6D42E10D1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Designed for researchers with </a:t>
            </a:r>
            <a:r>
              <a:rPr lang="en-GB" b="1" dirty="0"/>
              <a:t>a basic knowledge of R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Computer</a:t>
            </a:r>
            <a:r>
              <a:rPr lang="en-GB" dirty="0"/>
              <a:t> and </a:t>
            </a:r>
            <a:r>
              <a:rPr lang="en-GB" b="1" dirty="0"/>
              <a:t>statistical literacy </a:t>
            </a:r>
            <a:r>
              <a:rPr lang="en-GB" dirty="0"/>
              <a:t>assumed</a:t>
            </a:r>
          </a:p>
          <a:p>
            <a:endParaRPr lang="en-GB" dirty="0"/>
          </a:p>
          <a:p>
            <a:r>
              <a:rPr lang="en-GB" dirty="0"/>
              <a:t>Further resources provided to </a:t>
            </a:r>
            <a:r>
              <a:rPr lang="en-GB" b="1" dirty="0"/>
              <a:t>tailor the learning experience </a:t>
            </a:r>
            <a:r>
              <a:rPr lang="en-GB" dirty="0"/>
              <a:t>to diverse backgrounds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3EF139-442E-F6AA-AA8A-34804C763F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This course assumes you are able to:</a:t>
            </a:r>
          </a:p>
          <a:p>
            <a:pPr lvl="1"/>
            <a:r>
              <a:rPr lang="en-GB" dirty="0"/>
              <a:t>Install and load </a:t>
            </a:r>
            <a:r>
              <a:rPr lang="en-GB" b="1" dirty="0"/>
              <a:t>packages</a:t>
            </a:r>
          </a:p>
          <a:p>
            <a:pPr lvl="1"/>
            <a:r>
              <a:rPr lang="en-GB" dirty="0"/>
              <a:t>Write code in </a:t>
            </a:r>
            <a:r>
              <a:rPr lang="en-GB" b="1" dirty="0"/>
              <a:t>RMarkdown</a:t>
            </a:r>
            <a:r>
              <a:rPr lang="en-GB" dirty="0"/>
              <a:t> by creating a new document with code chunks</a:t>
            </a:r>
          </a:p>
          <a:p>
            <a:pPr lvl="1"/>
            <a:r>
              <a:rPr lang="en-GB" dirty="0"/>
              <a:t>Use </a:t>
            </a:r>
            <a:r>
              <a:rPr lang="en-GB" b="1" dirty="0"/>
              <a:t>tidyverse</a:t>
            </a:r>
            <a:r>
              <a:rPr lang="en-GB" dirty="0"/>
              <a:t> functions to perform simple data wrangling tasks, calculate descriptive statistics, and produce data visualisations using ggplot()</a:t>
            </a:r>
          </a:p>
          <a:p>
            <a:pPr lvl="1"/>
            <a:r>
              <a:rPr lang="en-GB" dirty="0"/>
              <a:t>Recognize and use the </a:t>
            </a:r>
            <a:r>
              <a:rPr lang="en-GB" b="1" dirty="0"/>
              <a:t>pipe</a:t>
            </a:r>
            <a:r>
              <a:rPr lang="en-GB" dirty="0"/>
              <a:t> %&gt;% function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76106-69A7-CDF6-1A5D-AA876C141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33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316ED-33DF-B100-0C29-F349041A1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2F226-74B4-DAC8-F099-F6D42E10D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By the end of this course, you will be able to:</a:t>
            </a:r>
          </a:p>
          <a:p>
            <a:pPr lvl="1"/>
            <a:r>
              <a:rPr lang="en-GB" dirty="0"/>
              <a:t>Perform common </a:t>
            </a:r>
            <a:r>
              <a:rPr lang="en-GB" b="1" dirty="0"/>
              <a:t>data wrangling </a:t>
            </a:r>
            <a:r>
              <a:rPr lang="en-GB" dirty="0"/>
              <a:t>tasks using R</a:t>
            </a:r>
          </a:p>
          <a:p>
            <a:pPr lvl="1"/>
            <a:r>
              <a:rPr lang="en-GB" b="1" dirty="0"/>
              <a:t>Reshape data </a:t>
            </a:r>
            <a:r>
              <a:rPr lang="en-GB" dirty="0"/>
              <a:t>using R</a:t>
            </a:r>
          </a:p>
          <a:p>
            <a:pPr lvl="1"/>
            <a:r>
              <a:rPr lang="en-GB" dirty="0"/>
              <a:t>Perform a range of </a:t>
            </a:r>
            <a:r>
              <a:rPr lang="en-GB" b="1" dirty="0"/>
              <a:t>basic</a:t>
            </a:r>
            <a:r>
              <a:rPr lang="en-GB" dirty="0"/>
              <a:t> </a:t>
            </a:r>
            <a:r>
              <a:rPr lang="en-GB" b="1" dirty="0"/>
              <a:t>statistical tests </a:t>
            </a:r>
            <a:r>
              <a:rPr lang="en-GB" dirty="0"/>
              <a:t>using R (t-test, ANOVA, correlation, regression)</a:t>
            </a:r>
          </a:p>
          <a:p>
            <a:pPr lvl="1"/>
            <a:endParaRPr lang="en-GB" dirty="0"/>
          </a:p>
          <a:p>
            <a:r>
              <a:rPr lang="en-GB" dirty="0"/>
              <a:t>This course will not:</a:t>
            </a:r>
          </a:p>
          <a:p>
            <a:pPr lvl="1"/>
            <a:r>
              <a:rPr lang="en-GB" dirty="0"/>
              <a:t>Cover statistical theory</a:t>
            </a:r>
          </a:p>
          <a:p>
            <a:pPr lvl="1"/>
            <a:r>
              <a:rPr lang="en-GB" dirty="0"/>
              <a:t>Cover advanced statistical techniques in R</a:t>
            </a:r>
          </a:p>
          <a:p>
            <a:pPr lvl="1"/>
            <a:r>
              <a:rPr lang="en-GB" dirty="0"/>
              <a:t>Require use of the </a:t>
            </a:r>
            <a:r>
              <a:rPr lang="en-GB" i="1" dirty="0"/>
              <a:t>All of Us </a:t>
            </a:r>
            <a:r>
              <a:rPr lang="en-GB" dirty="0"/>
              <a:t>Researcher Workbench</a:t>
            </a:r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76106-69A7-CDF6-1A5D-AA876C141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3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316ED-33DF-B100-0C29-F349041A1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Course materials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65820E5-567D-5F96-10BE-7A2673ECDF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9569763"/>
              </p:ext>
            </p:extLst>
          </p:nvPr>
        </p:nvGraphicFramePr>
        <p:xfrm>
          <a:off x="501745" y="2044460"/>
          <a:ext cx="1135856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86187">
                  <a:extLst>
                    <a:ext uri="{9D8B030D-6E8A-4147-A177-3AD203B41FA5}">
                      <a16:colId xmlns:a16="http://schemas.microsoft.com/office/drawing/2014/main" val="2636181283"/>
                    </a:ext>
                  </a:extLst>
                </a:gridCol>
                <a:gridCol w="3786187">
                  <a:extLst>
                    <a:ext uri="{9D8B030D-6E8A-4147-A177-3AD203B41FA5}">
                      <a16:colId xmlns:a16="http://schemas.microsoft.com/office/drawing/2014/main" val="3150841279"/>
                    </a:ext>
                  </a:extLst>
                </a:gridCol>
                <a:gridCol w="3786187">
                  <a:extLst>
                    <a:ext uri="{9D8B030D-6E8A-4147-A177-3AD203B41FA5}">
                      <a16:colId xmlns:a16="http://schemas.microsoft.com/office/drawing/2014/main" val="4015201947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GB" dirty="0"/>
                    </a:p>
                    <a:p>
                      <a:pPr algn="ctr"/>
                      <a:r>
                        <a:rPr lang="en-GB" dirty="0"/>
                        <a:t>Type</a:t>
                      </a:r>
                    </a:p>
                  </a:txBody>
                  <a:tcPr>
                    <a:lnR w="12700" cmpd="sng">
                      <a:noFill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Starting programming proficiency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31083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Beginner</a:t>
                      </a:r>
                    </a:p>
                  </a:txBody>
                  <a:tcPr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Intermediate/advanced</a:t>
                      </a:r>
                    </a:p>
                  </a:txBody>
                  <a:tcPr>
                    <a:lnL w="12700" cmpd="sng">
                      <a:noFill/>
                    </a:lnL>
                    <a:lnT w="38100" cmpd="sng">
                      <a:noFill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505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Online workbook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21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84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Walkthrough videos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As desired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872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273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Further resources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As desired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9566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Live office hour sessions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As desired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As desired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603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Completion quiz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sym typeface="Webdings" panose="05030102010509060703" pitchFamily="18" charset="2"/>
                        </a:rPr>
                        <a:t>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58721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76106-69A7-CDF6-1A5D-AA876C141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5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3D5AF-4C88-5AD1-91D6-2BF5A856F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Syllabus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82FA0-9437-4DEC-F5F5-3CF8A812C5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3416B-686E-F035-908E-1D5C68C91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379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1510-27DB-8573-9B84-A62073AEF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Week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5908F-78BF-785F-FAA2-BD6573F89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r>
              <a:rPr lang="en-GB" b="1" dirty="0"/>
              <a:t>Data wrangling</a:t>
            </a:r>
          </a:p>
          <a:p>
            <a:pPr lvl="1"/>
            <a:r>
              <a:rPr lang="en-GB" dirty="0"/>
              <a:t>Select and filter data for relevance</a:t>
            </a:r>
          </a:p>
          <a:p>
            <a:pPr lvl="1"/>
            <a:r>
              <a:rPr lang="en-GB" dirty="0"/>
              <a:t>Create new columns and edit existing ones</a:t>
            </a:r>
          </a:p>
          <a:p>
            <a:pPr lvl="1"/>
            <a:r>
              <a:rPr lang="en-GB" dirty="0"/>
              <a:t>Handle missing data</a:t>
            </a:r>
          </a:p>
          <a:p>
            <a:endParaRPr lang="en-GB" dirty="0"/>
          </a:p>
          <a:p>
            <a:r>
              <a:rPr lang="en-GB" b="1" dirty="0"/>
              <a:t>Data tidying</a:t>
            </a:r>
          </a:p>
          <a:p>
            <a:pPr lvl="1"/>
            <a:r>
              <a:rPr lang="en-GB" dirty="0"/>
              <a:t>Reshape data between long and wide formats</a:t>
            </a:r>
          </a:p>
          <a:p>
            <a:pPr lvl="1"/>
            <a:r>
              <a:rPr lang="en-GB" dirty="0"/>
              <a:t>Use pipes to chain together functions</a:t>
            </a:r>
          </a:p>
          <a:p>
            <a:endParaRPr lang="en-GB" dirty="0"/>
          </a:p>
          <a:p>
            <a:r>
              <a:rPr lang="en-GB" b="1" dirty="0"/>
              <a:t>No live session in Week 1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210A-89C0-514C-C83D-34AB4D21A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5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1510-27DB-8573-9B84-A62073AEF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Week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5908F-78BF-785F-FAA2-BD6573F89D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endParaRPr lang="en-GB" dirty="0"/>
          </a:p>
          <a:p>
            <a:r>
              <a:rPr lang="en-GB" b="1" dirty="0"/>
              <a:t>Comparing means</a:t>
            </a:r>
          </a:p>
          <a:p>
            <a:pPr lvl="1"/>
            <a:r>
              <a:rPr lang="en-GB" dirty="0"/>
              <a:t>Perform one-sample, independent, and paired-samples t-tests</a:t>
            </a:r>
          </a:p>
          <a:p>
            <a:pPr lvl="1"/>
            <a:r>
              <a:rPr lang="en-GB" dirty="0"/>
              <a:t>Perform one-way and factorial ANOVAs with post-hoc comparisons</a:t>
            </a:r>
          </a:p>
          <a:p>
            <a:pPr lvl="1"/>
            <a:r>
              <a:rPr lang="en-GB" dirty="0"/>
              <a:t>Perform non-parametric two-group comparisons</a:t>
            </a:r>
          </a:p>
          <a:p>
            <a:endParaRPr lang="en-GB" dirty="0"/>
          </a:p>
          <a:p>
            <a:r>
              <a:rPr lang="en-GB" b="1" dirty="0"/>
              <a:t>Correlation and regression</a:t>
            </a:r>
          </a:p>
          <a:p>
            <a:pPr lvl="1"/>
            <a:r>
              <a:rPr lang="en-GB" dirty="0"/>
              <a:t>Perform a range of correlation analyses</a:t>
            </a:r>
          </a:p>
          <a:p>
            <a:pPr lvl="1"/>
            <a:r>
              <a:rPr lang="en-GB" dirty="0"/>
              <a:t>Perform linear, multiple, and logistic regression</a:t>
            </a:r>
          </a:p>
          <a:p>
            <a:pPr lvl="1"/>
            <a:r>
              <a:rPr lang="en-GB" dirty="0"/>
              <a:t>Check model performance and assumption tests</a:t>
            </a:r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F7B6A4-0C2A-FE63-4C2E-4DCFE1C6F9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GB" dirty="0"/>
          </a:p>
          <a:p>
            <a:r>
              <a:rPr lang="en-GB" b="1" dirty="0"/>
              <a:t>Live office hour 1</a:t>
            </a:r>
          </a:p>
          <a:p>
            <a:pPr lvl="1"/>
            <a:r>
              <a:rPr lang="en-GB" dirty="0"/>
              <a:t>Check workbook chapter for date and time and Zoom link</a:t>
            </a:r>
          </a:p>
          <a:p>
            <a:pPr lvl="1"/>
            <a:r>
              <a:rPr lang="en-GB" dirty="0"/>
              <a:t>Workbook Q&amp;A with Emily</a:t>
            </a:r>
          </a:p>
          <a:p>
            <a:pPr lvl="1"/>
            <a:r>
              <a:rPr lang="en-GB" i="1" dirty="0"/>
              <a:t>All of Us </a:t>
            </a:r>
            <a:r>
              <a:rPr lang="en-GB" dirty="0"/>
              <a:t>Researcher Workbench Q&amp;A with Javan</a:t>
            </a:r>
          </a:p>
          <a:p>
            <a:pPr lvl="1"/>
            <a:r>
              <a:rPr lang="en-GB" dirty="0"/>
              <a:t>Ask questions on the day or submit Q&amp;A form in advance</a:t>
            </a:r>
          </a:p>
          <a:p>
            <a:pPr lvl="1"/>
            <a:r>
              <a:rPr lang="en-GB" dirty="0"/>
              <a:t>Ensure you have worked through Week 1 before attending</a:t>
            </a:r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210A-89C0-514C-C83D-34AB4D21A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64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C1510-27DB-8573-9B84-A62073AEF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Week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5908F-78BF-785F-FAA2-BD6573F89D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r>
              <a:rPr lang="en-GB" b="1" dirty="0"/>
              <a:t>No workbook content in week 3</a:t>
            </a:r>
          </a:p>
          <a:p>
            <a:endParaRPr lang="en-GB" b="1" dirty="0"/>
          </a:p>
          <a:p>
            <a:r>
              <a:rPr lang="en-GB" b="1" dirty="0"/>
              <a:t>Live office hour 2</a:t>
            </a:r>
          </a:p>
          <a:p>
            <a:pPr lvl="1"/>
            <a:r>
              <a:rPr lang="en-GB" dirty="0"/>
              <a:t>Check workbook chapter for date and time and Zoom link</a:t>
            </a:r>
          </a:p>
          <a:p>
            <a:pPr lvl="1"/>
            <a:r>
              <a:rPr lang="en-GB" dirty="0"/>
              <a:t>Workbook Q&amp;A with Emily</a:t>
            </a:r>
          </a:p>
          <a:p>
            <a:pPr lvl="1"/>
            <a:r>
              <a:rPr lang="en-GB" i="1" dirty="0"/>
              <a:t>All of Us </a:t>
            </a:r>
            <a:r>
              <a:rPr lang="en-GB" dirty="0"/>
              <a:t>Researcher Workbench Q&amp;A with Javan</a:t>
            </a:r>
          </a:p>
          <a:p>
            <a:pPr lvl="1"/>
            <a:r>
              <a:rPr lang="en-GB" dirty="0"/>
              <a:t>Ask questions on the day or submit Q&amp;A form in advance</a:t>
            </a:r>
          </a:p>
          <a:p>
            <a:pPr lvl="1"/>
            <a:r>
              <a:rPr lang="en-GB" dirty="0"/>
              <a:t>Ensure you have worked through Week 2 before attending</a:t>
            </a:r>
          </a:p>
          <a:p>
            <a:endParaRPr lang="en-GB" b="1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F7B6A4-0C2A-FE63-4C2E-4DCFE1C6F9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r>
              <a:rPr lang="en-GB" b="1" dirty="0"/>
              <a:t>Completion quiz </a:t>
            </a:r>
          </a:p>
          <a:p>
            <a:pPr lvl="1"/>
            <a:r>
              <a:rPr lang="en-GB" dirty="0"/>
              <a:t>20-item multiple-choice quiz</a:t>
            </a:r>
          </a:p>
          <a:p>
            <a:pPr lvl="1"/>
            <a:r>
              <a:rPr lang="en-GB" dirty="0"/>
              <a:t>Immediate feedback and score</a:t>
            </a:r>
          </a:p>
          <a:p>
            <a:pPr lvl="1"/>
            <a:r>
              <a:rPr lang="en-GB" dirty="0"/>
              <a:t>Course completion awarded for participation not score</a:t>
            </a:r>
          </a:p>
          <a:p>
            <a:pPr lvl="1"/>
            <a:r>
              <a:rPr lang="en-GB" dirty="0"/>
              <a:t>Please use name and email address registered with </a:t>
            </a:r>
            <a:r>
              <a:rPr lang="en-GB" i="1" dirty="0"/>
              <a:t>All of Us Researcher Academy</a:t>
            </a:r>
          </a:p>
          <a:p>
            <a:pPr lvl="1"/>
            <a:endParaRPr lang="en-GB" i="1" dirty="0"/>
          </a:p>
          <a:p>
            <a:pPr marL="228554" lvl="1" indent="0">
              <a:buNone/>
            </a:pPr>
            <a:endParaRPr lang="en-GB" b="1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FC210A-89C0-514C-C83D-34AB4D21A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1A908-6659-7B40-8DE6-3D5757BD4D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2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13">
      <a:dk1>
        <a:srgbClr val="000000"/>
      </a:dk1>
      <a:lt1>
        <a:srgbClr val="FFFFFF"/>
      </a:lt1>
      <a:dk2>
        <a:srgbClr val="5C5552"/>
      </a:dk2>
      <a:lt2>
        <a:srgbClr val="E7E6E6"/>
      </a:lt2>
      <a:accent1>
        <a:srgbClr val="252261"/>
      </a:accent1>
      <a:accent2>
        <a:srgbClr val="6CACE3"/>
      </a:accent2>
      <a:accent3>
        <a:srgbClr val="79C79B"/>
      </a:accent3>
      <a:accent4>
        <a:srgbClr val="F2718C"/>
      </a:accent4>
      <a:accent5>
        <a:srgbClr val="A27DB8"/>
      </a:accent5>
      <a:accent6>
        <a:srgbClr val="F68D76"/>
      </a:accent6>
      <a:hlink>
        <a:srgbClr val="206FB3"/>
      </a:hlink>
      <a:folHlink>
        <a:srgbClr val="4EB8B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otalAssetCount xmlns="05c224a4-8884-4874-89e6-462bb8c90a66" xsi:nil="true"/>
    <Source xmlns="05c224a4-8884-4874-89e6-462bb8c90a66" xsi:nil="true"/>
    <TaxCatchAll xmlns="48eaad0e-fa1f-4ba1-8206-224ab6e4353a" xsi:nil="true"/>
    <lcf76f155ced4ddcb4097134ff3c332f xmlns="05c224a4-8884-4874-89e6-462bb8c90a66">
      <Terms xmlns="http://schemas.microsoft.com/office/infopath/2007/PartnerControls"/>
    </lcf76f155ced4ddcb4097134ff3c332f>
    <Description_x002f_Context xmlns="05c224a4-8884-4874-89e6-462bb8c90a66" xsi:nil="true"/>
    <SharedWithUsers xmlns="48eaad0e-fa1f-4ba1-8206-224ab6e4353a">
      <UserInfo>
        <DisplayName>Richardson, Courtney</DisplayName>
        <AccountId>178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A593F74FC5F334C84E5F4B13808EE42" ma:contentTypeVersion="21" ma:contentTypeDescription="Create a new document." ma:contentTypeScope="" ma:versionID="5158bb2aff98e0cc022d834277eff543">
  <xsd:schema xmlns:xsd="http://www.w3.org/2001/XMLSchema" xmlns:xs="http://www.w3.org/2001/XMLSchema" xmlns:p="http://schemas.microsoft.com/office/2006/metadata/properties" xmlns:ns2="05c224a4-8884-4874-89e6-462bb8c90a66" xmlns:ns3="48eaad0e-fa1f-4ba1-8206-224ab6e4353a" targetNamespace="http://schemas.microsoft.com/office/2006/metadata/properties" ma:root="true" ma:fieldsID="e3c4e2c5b9e7e7cf25486d0ac3287a1f" ns2:_="" ns3:_="">
    <xsd:import namespace="05c224a4-8884-4874-89e6-462bb8c90a66"/>
    <xsd:import namespace="48eaad0e-fa1f-4ba1-8206-224ab6e435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Description_x002f_Context" minOccurs="0"/>
                <xsd:element ref="ns2:Source" minOccurs="0"/>
                <xsd:element ref="ns2:MediaServiceLocation" minOccurs="0"/>
                <xsd:element ref="ns2:TotalAssetCount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c224a4-8884-4874-89e6-462bb8c90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Description_x002f_Context" ma:index="18" nillable="true" ma:displayName="Description/Context" ma:description="All materials related to staff trainings charged to AoU" ma:format="Dropdown" ma:internalName="Description_x002f_Context">
      <xsd:simpleType>
        <xsd:restriction base="dms:Note">
          <xsd:maxLength value="255"/>
        </xsd:restriction>
      </xsd:simpleType>
    </xsd:element>
    <xsd:element name="Source" ma:index="19" nillable="true" ma:displayName="Owner" ma:description="Distinguish if this came from NIH/Partner/Awardee or other entity" ma:format="Dropdown" ma:internalName="Source">
      <xsd:simpleType>
        <xsd:restriction base="dms:Text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TotalAssetCount" ma:index="21" nillable="true" ma:displayName="Total Asset Count" ma:format="Dropdown" ma:internalName="TotalAssetCount" ma:percentage="FALSE">
      <xsd:simpleType>
        <xsd:restriction base="dms:Number"/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23b40f3a-84d0-4acf-ad34-a39173ff9cc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aad0e-fa1f-4ba1-8206-224ab6e4353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d469121a-a96b-4ebd-b2c1-6127df8fb58c}" ma:internalName="TaxCatchAll" ma:showField="CatchAllData" ma:web="48eaad0e-fa1f-4ba1-8206-224ab6e435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2304C7-9952-4464-AAA5-A57EE8865CA3}">
  <ds:schemaRefs>
    <ds:schemaRef ds:uri="05c224a4-8884-4874-89e6-462bb8c90a66"/>
    <ds:schemaRef ds:uri="48eaad0e-fa1f-4ba1-8206-224ab6e4353a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CEB18DF-2703-43C9-BECC-4AD6E5F20E2F}">
  <ds:schemaRefs>
    <ds:schemaRef ds:uri="05c224a4-8884-4874-89e6-462bb8c90a66"/>
    <ds:schemaRef ds:uri="48eaad0e-fa1f-4ba1-8206-224ab6e4353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F41939C-D928-4ADB-9F80-ED0D6D5732A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544</Words>
  <Application>Microsoft Office PowerPoint</Application>
  <PresentationFormat>Widescreen</PresentationFormat>
  <Paragraphs>135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System Font Regular</vt:lpstr>
      <vt:lpstr>Webdings</vt:lpstr>
      <vt:lpstr>1_Office Theme</vt:lpstr>
      <vt:lpstr>The All of Us  Researcher Academy​</vt:lpstr>
      <vt:lpstr>Your instructors</vt:lpstr>
      <vt:lpstr>Intro to Data Wrangling and Analysis</vt:lpstr>
      <vt:lpstr>Learning Outcomes</vt:lpstr>
      <vt:lpstr>Course materials</vt:lpstr>
      <vt:lpstr>Syllabus</vt:lpstr>
      <vt:lpstr>Week 1</vt:lpstr>
      <vt:lpstr>Week 2</vt:lpstr>
      <vt:lpstr>Week 3</vt:lpstr>
      <vt:lpstr>Communication</vt:lpstr>
      <vt:lpstr>The All of Us  Researcher Academy​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Southwell, Brian</dc:creator>
  <cp:lastModifiedBy>Emily Nordmann</cp:lastModifiedBy>
  <cp:revision>2</cp:revision>
  <dcterms:created xsi:type="dcterms:W3CDTF">2022-06-21T14:56:20Z</dcterms:created>
  <dcterms:modified xsi:type="dcterms:W3CDTF">2023-02-02T14:51:55Z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0x0101003A593F74FC5F334C84E5F4B13808EE42</vt:lpwstr>
  </property>
  <property fmtid="{D5CDD505-2E9C-101B-9397-08002B2CF9AE}" pid="3" name="MediaServiceImageTags">
    <vt:lpwstr/>
  </property>
</Properties>
</file>

<file path=docProps/thumbnail.jpeg>
</file>